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77" r:id="rId3"/>
    <p:sldId id="276" r:id="rId4"/>
    <p:sldId id="274" r:id="rId5"/>
    <p:sldId id="288" r:id="rId6"/>
    <p:sldId id="316" r:id="rId7"/>
    <p:sldId id="315" r:id="rId8"/>
    <p:sldId id="317" r:id="rId9"/>
    <p:sldId id="318" r:id="rId10"/>
    <p:sldId id="282" r:id="rId11"/>
    <p:sldId id="285" r:id="rId12"/>
    <p:sldId id="312" r:id="rId13"/>
    <p:sldId id="280" r:id="rId14"/>
    <p:sldId id="321" r:id="rId15"/>
    <p:sldId id="320" r:id="rId16"/>
    <p:sldId id="298" r:id="rId17"/>
    <p:sldId id="273" r:id="rId18"/>
    <p:sldId id="266" r:id="rId19"/>
    <p:sldId id="268" r:id="rId20"/>
    <p:sldId id="299" r:id="rId21"/>
    <p:sldId id="293" r:id="rId22"/>
    <p:sldId id="289" r:id="rId23"/>
    <p:sldId id="290" r:id="rId24"/>
    <p:sldId id="291" r:id="rId25"/>
    <p:sldId id="292" r:id="rId26"/>
    <p:sldId id="297" r:id="rId27"/>
    <p:sldId id="283" r:id="rId28"/>
    <p:sldId id="300" r:id="rId29"/>
    <p:sldId id="296" r:id="rId30"/>
    <p:sldId id="313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99"/>
    <a:srgbClr val="FF0066"/>
    <a:srgbClr val="FFFFFF"/>
    <a:srgbClr val="89E0FF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9866D-D1CD-4713-9710-6476A6CF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216B4F-3DF4-435D-8C71-700A43C25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882F91-0C1A-4D84-A5E1-FC599A27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6657FA-71CD-42E3-A8B2-CCE6C16C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84CC9D-74D0-4965-9B89-5560CDD2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8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27272-032F-4A6F-A118-45D4DD06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F70CA4-B697-440A-88B2-93338282C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550E0-8623-4AA0-BFF3-979EB05B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098187-7B0C-4586-A3BE-14F40DD8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C1235-1DD7-4314-B188-3748D639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9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A6B78B-95DB-4B9A-BF0C-DB7C6DD4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D61F4F-13A9-4CF0-A537-DCEAC16B3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6C9488-4F6B-48C4-A2C8-2AD488FB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E4EF5-1882-42B3-AA1B-9DCACFFF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1FCD7-D759-40BC-9C0E-E92D8C11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37B20-ABAF-4DB5-92F2-8F5AC245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828589-8880-45AF-839D-4A559573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32C90-FAEA-443A-B4D0-FBC7D983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57121C-1144-4123-BE10-A9B4C573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AEF6AF-9FCA-498E-833B-93BCA589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24610-4EA6-43AC-BDDD-ED44B666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41C2EE-1941-43DB-8B23-E42DB64D4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3013CF-40A5-4C13-AFDC-8EDC4E5F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0A60-CCB9-4AB8-9ED5-5B5CA262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0F5D63-DAC9-40D1-A52A-339CCA00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7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C4A607-8813-458C-901A-898825E7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DD099-8153-4466-B0D5-2DF763788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C7768E-12D2-483F-905A-5826F1FA8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BB61CD-ED59-4D68-907B-67316AF4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6420C5-1EB2-40B8-8063-7955C232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268B1-C6BA-429D-B33D-002C75C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8EAFF-08A6-4FC6-B888-49FA10B9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2FC89F-2CC5-4586-A23A-370BABBB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9D03AC-9038-4F18-9E2D-9BF7A52D7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A38F90-00AD-42AD-99B8-1BB4C67A9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C52EFB4-CF98-4A31-A29E-B4148CDB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6F9E847-A01C-4682-98CF-1C8C0C62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15BB735-5DC2-4FBA-AC54-C700FD40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AB06A0-6AAF-4DF2-A9A6-9773E6ED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E3579-EAAC-490E-A749-EB32FFE6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C5592E-1CBF-4137-A3EA-6AEB3AF0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EED7B4-059F-46EA-993A-FC82E7ED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FA07BB-C162-47BF-83AE-FC1C918B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98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CD5881-E0F6-4DD3-9C55-D9A86FD7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FEA0A7-4B94-4CF1-9060-72F2C73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51D2A-188E-42FA-9C98-6030F85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1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12AE7-D1B5-4DDE-9318-F6B69D63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16F9E-10F1-4ADF-A4B8-2F4E55C5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F0EB21-5400-47C7-9A2F-D33071B5D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544AE-DB14-45D2-9F5F-BDD17AD9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466A2D-3609-44A5-B058-6970CE89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2FAFFF-ECBB-45FA-8401-2B55B755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55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33A8AA-D032-484C-A277-1FF4AADD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14BDDD-25B0-4947-B9E7-8D003EF21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7B30F3-D1DC-4B6F-BCC7-6088755B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7DC0D0-D9C0-49DA-B448-F07AE561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B85C20-5B60-4C84-BF3C-833D221A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D1089A-B847-4957-A65B-7FC044C7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1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DECE4E7-9201-4E00-8AEE-A9A088F9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45D20A-DEB8-41FC-9BBC-6FDBE30B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6D560-96AA-4ECA-9222-E97F58E0F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733D4-D3FF-4303-8B6A-A5AD2D6429A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927EE-A0FE-4ACD-97DB-89907A57F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93F0C1-EA10-4A10-9B25-9D96FC3A1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D853-BF52-49B9-B719-816581C7C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A60D8B-559B-489D-8202-A4BB10A9C22A}"/>
              </a:ext>
            </a:extLst>
          </p:cNvPr>
          <p:cNvSpPr txBox="1"/>
          <p:nvPr/>
        </p:nvSpPr>
        <p:spPr>
          <a:xfrm>
            <a:off x="2215660" y="1400486"/>
            <a:ext cx="7411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比例と反比例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306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2F4692-2E9E-496B-A772-CF0DC091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" y="607811"/>
            <a:ext cx="3257679" cy="346576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F637D3-AFBD-4852-9011-189E4BE1329A}"/>
              </a:ext>
            </a:extLst>
          </p:cNvPr>
          <p:cNvSpPr txBox="1"/>
          <p:nvPr/>
        </p:nvSpPr>
        <p:spPr>
          <a:xfrm>
            <a:off x="3261946" y="83829"/>
            <a:ext cx="8930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直方体のたて，横をそれぞれ</a:t>
            </a:r>
            <a:r>
              <a:rPr kumimoji="1" lang="en-US" altLang="ja-JP" sz="3200" dirty="0"/>
              <a:t>4</a:t>
            </a:r>
            <a:r>
              <a:rPr kumimoji="1" lang="ja-JP" altLang="en-US" sz="3200" dirty="0"/>
              <a:t>㎝，</a:t>
            </a:r>
            <a:r>
              <a:rPr kumimoji="1" lang="en-US" altLang="ja-JP" sz="3200" dirty="0"/>
              <a:t>5</a:t>
            </a:r>
            <a:r>
              <a:rPr kumimoji="1" lang="ja-JP" altLang="en-US" sz="3200" dirty="0"/>
              <a:t>㎝ときめて，高さを１㎝，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㎝，</a:t>
            </a:r>
            <a:r>
              <a:rPr kumimoji="1" lang="en-US" altLang="ja-JP" sz="3200" dirty="0"/>
              <a:t>3</a:t>
            </a:r>
            <a:r>
              <a:rPr kumimoji="1" lang="ja-JP" altLang="en-US" sz="3200" dirty="0"/>
              <a:t>㎝，</a:t>
            </a:r>
            <a:r>
              <a:rPr kumimoji="1" lang="en-US" altLang="ja-JP" sz="3200" dirty="0"/>
              <a:t>…</a:t>
            </a:r>
            <a:r>
              <a:rPr kumimoji="1" lang="ja-JP" altLang="en-US" sz="3200" dirty="0"/>
              <a:t>と変えていきます。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77E4509B-1EE5-4BBF-A1A3-072ADB484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43088"/>
              </p:ext>
            </p:extLst>
          </p:nvPr>
        </p:nvGraphicFramePr>
        <p:xfrm>
          <a:off x="1193753" y="4811293"/>
          <a:ext cx="1053491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30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534544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122677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</a:tblGrid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CFB7F5AF-310D-44AF-BA8A-B61623C68E95}"/>
              </a:ext>
            </a:extLst>
          </p:cNvPr>
          <p:cNvSpPr/>
          <p:nvPr/>
        </p:nvSpPr>
        <p:spPr>
          <a:xfrm>
            <a:off x="4211515" y="4491306"/>
            <a:ext cx="1424354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1BA5EE51-0638-4185-A236-2EFE5F174ABB}"/>
              </a:ext>
            </a:extLst>
          </p:cNvPr>
          <p:cNvSpPr/>
          <p:nvPr/>
        </p:nvSpPr>
        <p:spPr>
          <a:xfrm>
            <a:off x="4211515" y="4412409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37A7EE1C-6EAD-428A-A3BD-432F5B3CA1E2}"/>
              </a:ext>
            </a:extLst>
          </p:cNvPr>
          <p:cNvSpPr/>
          <p:nvPr/>
        </p:nvSpPr>
        <p:spPr>
          <a:xfrm>
            <a:off x="6819901" y="4468991"/>
            <a:ext cx="3062652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1F24BAE3-E879-4DFC-BD5B-B88B8C67B152}"/>
              </a:ext>
            </a:extLst>
          </p:cNvPr>
          <p:cNvSpPr/>
          <p:nvPr/>
        </p:nvSpPr>
        <p:spPr>
          <a:xfrm flipV="1">
            <a:off x="4211515" y="6140047"/>
            <a:ext cx="1424354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AEAC76-3D28-41D7-9858-21CE8033F577}"/>
              </a:ext>
            </a:extLst>
          </p:cNvPr>
          <p:cNvSpPr/>
          <p:nvPr/>
        </p:nvSpPr>
        <p:spPr>
          <a:xfrm flipV="1">
            <a:off x="4211515" y="6140045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B45971FB-C253-4B1D-B9A5-124212568320}"/>
              </a:ext>
            </a:extLst>
          </p:cNvPr>
          <p:cNvSpPr/>
          <p:nvPr/>
        </p:nvSpPr>
        <p:spPr>
          <a:xfrm flipV="1">
            <a:off x="6819901" y="6117732"/>
            <a:ext cx="306265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0EC561-BA74-44B0-B9C2-72734D78B6C0}"/>
              </a:ext>
            </a:extLst>
          </p:cNvPr>
          <p:cNvSpPr txBox="1"/>
          <p:nvPr/>
        </p:nvSpPr>
        <p:spPr>
          <a:xfrm>
            <a:off x="4442608" y="424092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99D9A6-09B0-4D75-B317-5F8FDA9F4058}"/>
              </a:ext>
            </a:extLst>
          </p:cNvPr>
          <p:cNvSpPr txBox="1"/>
          <p:nvPr/>
        </p:nvSpPr>
        <p:spPr>
          <a:xfrm>
            <a:off x="4372270" y="603260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18CD71-D110-4363-9A62-3D32395150D0}"/>
              </a:ext>
            </a:extLst>
          </p:cNvPr>
          <p:cNvSpPr txBox="1"/>
          <p:nvPr/>
        </p:nvSpPr>
        <p:spPr>
          <a:xfrm>
            <a:off x="5320179" y="633165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29CB70-B494-45DE-B743-A8E5AB2E7881}"/>
              </a:ext>
            </a:extLst>
          </p:cNvPr>
          <p:cNvSpPr txBox="1"/>
          <p:nvPr/>
        </p:nvSpPr>
        <p:spPr>
          <a:xfrm>
            <a:off x="5362872" y="424254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FC2C07-894B-42C5-9D75-F72DB0695401}"/>
              </a:ext>
            </a:extLst>
          </p:cNvPr>
          <p:cNvSpPr txBox="1"/>
          <p:nvPr/>
        </p:nvSpPr>
        <p:spPr>
          <a:xfrm>
            <a:off x="7763009" y="428159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3D5246-F066-41BB-967D-6D63EDB6CB6E}"/>
              </a:ext>
            </a:extLst>
          </p:cNvPr>
          <p:cNvSpPr txBox="1"/>
          <p:nvPr/>
        </p:nvSpPr>
        <p:spPr>
          <a:xfrm>
            <a:off x="7771799" y="612602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12ADA1-FE7C-4F2E-8C65-CA9A256FB290}"/>
              </a:ext>
            </a:extLst>
          </p:cNvPr>
          <p:cNvSpPr txBox="1"/>
          <p:nvPr/>
        </p:nvSpPr>
        <p:spPr>
          <a:xfrm>
            <a:off x="795033" y="3764623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5</a:t>
            </a:r>
            <a:r>
              <a:rPr kumimoji="1" lang="ja-JP" altLang="en-US" sz="3200" dirty="0"/>
              <a:t>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F65270-3064-447D-8DFF-DDD868B6D0B7}"/>
              </a:ext>
            </a:extLst>
          </p:cNvPr>
          <p:cNvSpPr txBox="1"/>
          <p:nvPr/>
        </p:nvSpPr>
        <p:spPr>
          <a:xfrm>
            <a:off x="2750624" y="3351258"/>
            <a:ext cx="82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4</a:t>
            </a:r>
            <a:r>
              <a:rPr kumimoji="1" lang="ja-JP" altLang="en-US" sz="3200" dirty="0"/>
              <a:t>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133724-B1A7-4BB7-8AC8-38776D65208D}"/>
              </a:ext>
            </a:extLst>
          </p:cNvPr>
          <p:cNvSpPr txBox="1"/>
          <p:nvPr/>
        </p:nvSpPr>
        <p:spPr>
          <a:xfrm>
            <a:off x="1589433" y="3335110"/>
            <a:ext cx="82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kumimoji="1" lang="ja-JP" altLang="en-US" sz="3200" dirty="0"/>
              <a:t>㎝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08E58C-7758-4782-8EF9-73C736E37A56}"/>
              </a:ext>
            </a:extLst>
          </p:cNvPr>
          <p:cNvSpPr txBox="1"/>
          <p:nvPr/>
        </p:nvSpPr>
        <p:spPr>
          <a:xfrm>
            <a:off x="47871" y="-9594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66"/>
                </a:solidFill>
              </a:rPr>
              <a:t>レベル</a:t>
            </a:r>
            <a:r>
              <a:rPr kumimoji="1" lang="en-US" altLang="ja-JP" sz="4000" b="1" dirty="0">
                <a:solidFill>
                  <a:srgbClr val="FF0066"/>
                </a:solidFill>
              </a:rPr>
              <a:t>5</a:t>
            </a:r>
            <a:endParaRPr kumimoji="1" lang="ja-JP" altLang="en-US" sz="4000" b="1" dirty="0">
              <a:solidFill>
                <a:srgbClr val="FF0066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D0E3812-2D7E-4872-8D2D-3C25EDD205AC}"/>
              </a:ext>
            </a:extLst>
          </p:cNvPr>
          <p:cNvSpPr txBox="1"/>
          <p:nvPr/>
        </p:nvSpPr>
        <p:spPr>
          <a:xfrm>
            <a:off x="3920268" y="487877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11EE43-9254-4DB2-8847-79CF24D8CD67}"/>
              </a:ext>
            </a:extLst>
          </p:cNvPr>
          <p:cNvSpPr txBox="1"/>
          <p:nvPr/>
        </p:nvSpPr>
        <p:spPr>
          <a:xfrm>
            <a:off x="3743726" y="5513429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C7BAE5-DBEF-47B0-A363-6866996645E9}"/>
              </a:ext>
            </a:extLst>
          </p:cNvPr>
          <p:cNvSpPr txBox="1"/>
          <p:nvPr/>
        </p:nvSpPr>
        <p:spPr>
          <a:xfrm>
            <a:off x="5285627" y="488126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3187A5-2291-4E7D-AF52-510F1ABF4848}"/>
              </a:ext>
            </a:extLst>
          </p:cNvPr>
          <p:cNvSpPr txBox="1"/>
          <p:nvPr/>
        </p:nvSpPr>
        <p:spPr>
          <a:xfrm>
            <a:off x="5109085" y="551591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60409F-B7A6-4662-A32D-2377CB602BF2}"/>
              </a:ext>
            </a:extLst>
          </p:cNvPr>
          <p:cNvSpPr txBox="1"/>
          <p:nvPr/>
        </p:nvSpPr>
        <p:spPr>
          <a:xfrm>
            <a:off x="6401164" y="485623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F10989B-1411-4F4C-94D8-2A751D879BFD}"/>
              </a:ext>
            </a:extLst>
          </p:cNvPr>
          <p:cNvSpPr txBox="1"/>
          <p:nvPr/>
        </p:nvSpPr>
        <p:spPr>
          <a:xfrm>
            <a:off x="6224622" y="5490889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60</a:t>
            </a:r>
            <a:endParaRPr kumimoji="1" lang="ja-JP" altLang="en-US" sz="4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60F2A0-21D1-4415-BD40-8D86F714E755}"/>
              </a:ext>
            </a:extLst>
          </p:cNvPr>
          <p:cNvSpPr txBox="1"/>
          <p:nvPr/>
        </p:nvSpPr>
        <p:spPr>
          <a:xfrm>
            <a:off x="7524001" y="4838188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5780D0-7A64-4600-9092-451D8405AD14}"/>
              </a:ext>
            </a:extLst>
          </p:cNvPr>
          <p:cNvSpPr txBox="1"/>
          <p:nvPr/>
        </p:nvSpPr>
        <p:spPr>
          <a:xfrm>
            <a:off x="7347459" y="5472843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80</a:t>
            </a:r>
            <a:endParaRPr kumimoji="1" lang="ja-JP" altLang="en-US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688758-AAF8-4DBC-94DA-B0E8EA29DC4E}"/>
              </a:ext>
            </a:extLst>
          </p:cNvPr>
          <p:cNvSpPr txBox="1"/>
          <p:nvPr/>
        </p:nvSpPr>
        <p:spPr>
          <a:xfrm>
            <a:off x="8680429" y="485623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BFAA70-10EF-43C5-8D69-038D7563D37B}"/>
              </a:ext>
            </a:extLst>
          </p:cNvPr>
          <p:cNvSpPr txBox="1"/>
          <p:nvPr/>
        </p:nvSpPr>
        <p:spPr>
          <a:xfrm>
            <a:off x="8402038" y="5490889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100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9B8CD4-BE2D-4547-B801-C3C3FFF70BD0}"/>
              </a:ext>
            </a:extLst>
          </p:cNvPr>
          <p:cNvSpPr txBox="1"/>
          <p:nvPr/>
        </p:nvSpPr>
        <p:spPr>
          <a:xfrm>
            <a:off x="9833259" y="4893359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F0E4C7-78A5-4B47-BFA2-63275070FF0F}"/>
              </a:ext>
            </a:extLst>
          </p:cNvPr>
          <p:cNvSpPr txBox="1"/>
          <p:nvPr/>
        </p:nvSpPr>
        <p:spPr>
          <a:xfrm>
            <a:off x="9647670" y="552780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120</a:t>
            </a:r>
            <a:endParaRPr kumimoji="1" lang="ja-JP" altLang="en-US" sz="4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6B9E118-0DCA-41D6-98B8-72C5A63BA268}"/>
              </a:ext>
            </a:extLst>
          </p:cNvPr>
          <p:cNvSpPr txBox="1"/>
          <p:nvPr/>
        </p:nvSpPr>
        <p:spPr>
          <a:xfrm>
            <a:off x="1133243" y="4819916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高さ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93D5128-DE1A-4526-B6BB-D54A9CF01B28}"/>
              </a:ext>
            </a:extLst>
          </p:cNvPr>
          <p:cNvSpPr txBox="1"/>
          <p:nvPr/>
        </p:nvSpPr>
        <p:spPr>
          <a:xfrm>
            <a:off x="1127696" y="5527802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体積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㎤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7E6FDB7-4C6A-41E1-A13A-9A080557AFF2}"/>
              </a:ext>
            </a:extLst>
          </p:cNvPr>
          <p:cNvSpPr/>
          <p:nvPr/>
        </p:nvSpPr>
        <p:spPr>
          <a:xfrm>
            <a:off x="9768728" y="2994910"/>
            <a:ext cx="2301337" cy="626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AC5D49F-F393-466E-BB4C-4E5D1B327888}"/>
              </a:ext>
            </a:extLst>
          </p:cNvPr>
          <p:cNvSpPr txBox="1"/>
          <p:nvPr/>
        </p:nvSpPr>
        <p:spPr>
          <a:xfrm>
            <a:off x="1184355" y="2772905"/>
            <a:ext cx="142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20</a:t>
            </a:r>
            <a:r>
              <a:rPr kumimoji="1" lang="ja-JP" altLang="en-US" sz="3200" b="1" dirty="0"/>
              <a:t>㎤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643FCF3-758B-4AA3-BA48-B12A94FE5BA8}"/>
              </a:ext>
            </a:extLst>
          </p:cNvPr>
          <p:cNvSpPr txBox="1"/>
          <p:nvPr/>
        </p:nvSpPr>
        <p:spPr>
          <a:xfrm>
            <a:off x="9860737" y="2972031"/>
            <a:ext cx="235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比例する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BED2CE92-A5A4-4774-82BF-00D5ACBF9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4928830"/>
            <a:ext cx="546598" cy="526601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A70858A-49E1-4016-80BF-2BC554180B5F}"/>
              </a:ext>
            </a:extLst>
          </p:cNvPr>
          <p:cNvGrpSpPr/>
          <p:nvPr/>
        </p:nvGrpSpPr>
        <p:grpSpPr>
          <a:xfrm>
            <a:off x="3920268" y="1248983"/>
            <a:ext cx="6711334" cy="707886"/>
            <a:chOff x="3920268" y="1248983"/>
            <a:chExt cx="6711334" cy="707886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22033DD5-0D02-4CB8-A1B4-E76EB7F07B57}"/>
                </a:ext>
              </a:extLst>
            </p:cNvPr>
            <p:cNvSpPr txBox="1"/>
            <p:nvPr/>
          </p:nvSpPr>
          <p:spPr>
            <a:xfrm>
              <a:off x="3920268" y="1248983"/>
              <a:ext cx="6711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dirty="0"/>
                <a:t>高さを　体積を　とすると</a:t>
              </a:r>
              <a:endParaRPr kumimoji="1" lang="ja-JP" altLang="en-US" sz="4000" dirty="0"/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0310BAB9-AFCC-4BB6-AD89-860657652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439" y="1375783"/>
              <a:ext cx="367071" cy="542992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DDB47211-8F4D-495E-BE69-8BA66679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514" y="1363591"/>
              <a:ext cx="458054" cy="441296"/>
            </a:xfrm>
            <a:prstGeom prst="rect">
              <a:avLst/>
            </a:prstGeom>
          </p:spPr>
        </p:pic>
      </p:grpSp>
      <p:pic>
        <p:nvPicPr>
          <p:cNvPr id="61" name="図 60">
            <a:extLst>
              <a:ext uri="{FF2B5EF4-FFF2-40B4-BE49-F238E27FC236}">
                <a16:creationId xmlns:a16="http://schemas.microsoft.com/office/drawing/2014/main" id="{80628288-305A-4D18-92CC-156A5B17B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0" y="5548422"/>
            <a:ext cx="452992" cy="670091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08A4535-942B-4606-A92F-EE7892DADA96}"/>
              </a:ext>
            </a:extLst>
          </p:cNvPr>
          <p:cNvGrpSpPr/>
          <p:nvPr/>
        </p:nvGrpSpPr>
        <p:grpSpPr>
          <a:xfrm>
            <a:off x="3490199" y="1891549"/>
            <a:ext cx="8324480" cy="2308324"/>
            <a:chOff x="3600769" y="1907916"/>
            <a:chExt cx="8324480" cy="2308324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7CD041-5893-4292-8F9F-8834ECA5E4D0}"/>
                </a:ext>
              </a:extLst>
            </p:cNvPr>
            <p:cNvSpPr txBox="1"/>
            <p:nvPr/>
          </p:nvSpPr>
          <p:spPr>
            <a:xfrm>
              <a:off x="3600769" y="1907916"/>
              <a:ext cx="83244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/>
                <a:t>直方体の</a:t>
              </a:r>
              <a:r>
                <a:rPr kumimoji="1" lang="ja-JP" altLang="en-US" sz="3600" b="1" dirty="0">
                  <a:solidFill>
                    <a:srgbClr val="0070C0"/>
                  </a:solidFill>
                </a:rPr>
                <a:t>高さ　</a:t>
              </a:r>
              <a:r>
                <a:rPr kumimoji="1" lang="ja-JP" altLang="en-US" sz="3600" dirty="0"/>
                <a:t>が</a:t>
              </a:r>
              <a:r>
                <a:rPr kumimoji="1" lang="en-US" altLang="ja-JP" sz="3600" dirty="0"/>
                <a:t>2</a:t>
              </a:r>
              <a:r>
                <a:rPr kumimoji="1" lang="ja-JP" altLang="en-US" sz="3600" dirty="0"/>
                <a:t>倍</a:t>
              </a:r>
              <a:r>
                <a:rPr kumimoji="1" lang="en-US" altLang="ja-JP" sz="3600" dirty="0"/>
                <a:t>,3</a:t>
              </a:r>
              <a:r>
                <a:rPr kumimoji="1" lang="ja-JP" altLang="en-US" sz="3600" dirty="0"/>
                <a:t>倍</a:t>
              </a:r>
              <a:r>
                <a:rPr kumimoji="1" lang="en-US" altLang="ja-JP" sz="3600" dirty="0"/>
                <a:t>,……</a:t>
              </a:r>
              <a:r>
                <a:rPr kumimoji="1" lang="ja-JP" altLang="en-US" sz="3600" dirty="0"/>
                <a:t>になると，</a:t>
              </a:r>
              <a:endParaRPr kumimoji="1" lang="en-US" altLang="ja-JP" sz="3600" dirty="0"/>
            </a:p>
            <a:p>
              <a:r>
                <a:rPr kumimoji="1" lang="ja-JP" altLang="en-US" sz="3600" b="1" dirty="0">
                  <a:solidFill>
                    <a:srgbClr val="0070C0"/>
                  </a:solidFill>
                </a:rPr>
                <a:t>体積　</a:t>
              </a:r>
              <a:r>
                <a:rPr kumimoji="1" lang="ja-JP" altLang="en-US" sz="3600" dirty="0"/>
                <a:t>も</a:t>
              </a:r>
              <a:r>
                <a:rPr lang="en-US" altLang="ja-JP" sz="3600" dirty="0"/>
                <a:t>2</a:t>
              </a:r>
              <a:r>
                <a:rPr lang="ja-JP" altLang="en-US" sz="3600" dirty="0"/>
                <a:t>倍</a:t>
              </a:r>
              <a:r>
                <a:rPr lang="en-US" altLang="ja-JP" sz="3600" dirty="0"/>
                <a:t>,3</a:t>
              </a:r>
              <a:r>
                <a:rPr lang="ja-JP" altLang="en-US" sz="3600" dirty="0"/>
                <a:t>倍</a:t>
              </a:r>
              <a:r>
                <a:rPr lang="en-US" altLang="ja-JP" sz="3600" dirty="0"/>
                <a:t>,……</a:t>
              </a:r>
              <a:r>
                <a:rPr lang="ja-JP" altLang="en-US" sz="3600" dirty="0"/>
                <a:t>になります。このようなとき</a:t>
              </a:r>
              <a:r>
                <a:rPr lang="en-US" altLang="ja-JP" sz="3600" dirty="0"/>
                <a:t>,</a:t>
              </a:r>
              <a:r>
                <a:rPr kumimoji="1" lang="ja-JP" altLang="en-US" sz="3600" b="1" dirty="0"/>
                <a:t>体積　は高さ　に </a:t>
              </a:r>
              <a:r>
                <a:rPr kumimoji="1" lang="ja-JP" altLang="en-US" sz="3600" b="1" dirty="0">
                  <a:solidFill>
                    <a:srgbClr val="FF0000"/>
                  </a:solidFill>
                </a:rPr>
                <a:t>                 </a:t>
              </a:r>
              <a:r>
                <a:rPr kumimoji="1" lang="ja-JP" altLang="en-US" sz="3600" dirty="0"/>
                <a:t>といいます。</a:t>
              </a: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F42C9F50-DAED-42C0-81B3-04C26D047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10" y="2498729"/>
              <a:ext cx="367071" cy="542992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0411DDB5-829A-4605-913D-EFC5FAAA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766" y="2008348"/>
              <a:ext cx="458054" cy="441296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EFA3D60B-12C3-44E6-99CE-623A0109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220" y="3081660"/>
              <a:ext cx="367071" cy="542992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03A0C66-2FBD-440B-9A2B-8C888641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056" y="3084299"/>
              <a:ext cx="458054" cy="441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7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2" grpId="0" animBg="1"/>
      <p:bldP spid="38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2F4692-2E9E-496B-A772-CF0DC091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" y="548022"/>
            <a:ext cx="2095324" cy="2229166"/>
          </a:xfrm>
          <a:prstGeom prst="rect">
            <a:avLst/>
          </a:prstGeom>
        </p:spPr>
      </p:pic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77E4509B-1EE5-4BBF-A1A3-072ADB484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51209"/>
              </p:ext>
            </p:extLst>
          </p:nvPr>
        </p:nvGraphicFramePr>
        <p:xfrm>
          <a:off x="1224784" y="4420246"/>
          <a:ext cx="10368000" cy="173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72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835540020"/>
                    </a:ext>
                  </a:extLst>
                </a:gridCol>
              </a:tblGrid>
              <a:tr h="866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66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CFB7F5AF-310D-44AF-BA8A-B61623C68E95}"/>
              </a:ext>
            </a:extLst>
          </p:cNvPr>
          <p:cNvSpPr/>
          <p:nvPr/>
        </p:nvSpPr>
        <p:spPr>
          <a:xfrm>
            <a:off x="3746124" y="4247836"/>
            <a:ext cx="1151357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1BA5EE51-0638-4185-A236-2EFE5F174ABB}"/>
              </a:ext>
            </a:extLst>
          </p:cNvPr>
          <p:cNvSpPr/>
          <p:nvPr/>
        </p:nvSpPr>
        <p:spPr>
          <a:xfrm>
            <a:off x="3736561" y="4107129"/>
            <a:ext cx="2262627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37A7EE1C-6EAD-428A-A3BD-432F5B3CA1E2}"/>
              </a:ext>
            </a:extLst>
          </p:cNvPr>
          <p:cNvSpPr/>
          <p:nvPr/>
        </p:nvSpPr>
        <p:spPr>
          <a:xfrm>
            <a:off x="6024326" y="4172492"/>
            <a:ext cx="2861088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1F24BAE3-E879-4DFC-BD5B-B88B8C67B152}"/>
              </a:ext>
            </a:extLst>
          </p:cNvPr>
          <p:cNvSpPr/>
          <p:nvPr/>
        </p:nvSpPr>
        <p:spPr>
          <a:xfrm flipV="1">
            <a:off x="3838599" y="6042446"/>
            <a:ext cx="1151568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AEAC76-3D28-41D7-9858-21CE8033F577}"/>
              </a:ext>
            </a:extLst>
          </p:cNvPr>
          <p:cNvSpPr/>
          <p:nvPr/>
        </p:nvSpPr>
        <p:spPr>
          <a:xfrm flipV="1">
            <a:off x="3786834" y="6034557"/>
            <a:ext cx="2282997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B45971FB-C253-4B1D-B9A5-124212568320}"/>
              </a:ext>
            </a:extLst>
          </p:cNvPr>
          <p:cNvSpPr/>
          <p:nvPr/>
        </p:nvSpPr>
        <p:spPr>
          <a:xfrm flipV="1">
            <a:off x="6045042" y="6098638"/>
            <a:ext cx="3087790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0EC561-BA74-44B0-B9C2-72734D78B6C0}"/>
              </a:ext>
            </a:extLst>
          </p:cNvPr>
          <p:cNvSpPr txBox="1"/>
          <p:nvPr/>
        </p:nvSpPr>
        <p:spPr>
          <a:xfrm>
            <a:off x="3967773" y="388327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99D9A6-09B0-4D75-B317-5F8FDA9F4058}"/>
              </a:ext>
            </a:extLst>
          </p:cNvPr>
          <p:cNvSpPr txBox="1"/>
          <p:nvPr/>
        </p:nvSpPr>
        <p:spPr>
          <a:xfrm>
            <a:off x="3947589" y="592711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18CD71-D110-4363-9A62-3D32395150D0}"/>
              </a:ext>
            </a:extLst>
          </p:cNvPr>
          <p:cNvSpPr txBox="1"/>
          <p:nvPr/>
        </p:nvSpPr>
        <p:spPr>
          <a:xfrm>
            <a:off x="5012585" y="610277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29CB70-B494-45DE-B743-A8E5AB2E7881}"/>
              </a:ext>
            </a:extLst>
          </p:cNvPr>
          <p:cNvSpPr txBox="1"/>
          <p:nvPr/>
        </p:nvSpPr>
        <p:spPr>
          <a:xfrm>
            <a:off x="4887918" y="393726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FC2C07-894B-42C5-9D75-F72DB0695401}"/>
              </a:ext>
            </a:extLst>
          </p:cNvPr>
          <p:cNvSpPr txBox="1"/>
          <p:nvPr/>
        </p:nvSpPr>
        <p:spPr>
          <a:xfrm>
            <a:off x="7288055" y="397631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3D5246-F066-41BB-967D-6D63EDB6CB6E}"/>
              </a:ext>
            </a:extLst>
          </p:cNvPr>
          <p:cNvSpPr txBox="1"/>
          <p:nvPr/>
        </p:nvSpPr>
        <p:spPr>
          <a:xfrm>
            <a:off x="7492457" y="610240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12ADA1-FE7C-4F2E-8C65-CA9A256FB290}"/>
              </a:ext>
            </a:extLst>
          </p:cNvPr>
          <p:cNvSpPr txBox="1"/>
          <p:nvPr/>
        </p:nvSpPr>
        <p:spPr>
          <a:xfrm>
            <a:off x="382059" y="2474615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5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F65270-3064-447D-8DFF-DDD868B6D0B7}"/>
              </a:ext>
            </a:extLst>
          </p:cNvPr>
          <p:cNvSpPr txBox="1"/>
          <p:nvPr/>
        </p:nvSpPr>
        <p:spPr>
          <a:xfrm>
            <a:off x="1605568" y="2251707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4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133724-B1A7-4BB7-8AC8-38776D65208D}"/>
              </a:ext>
            </a:extLst>
          </p:cNvPr>
          <p:cNvSpPr txBox="1"/>
          <p:nvPr/>
        </p:nvSpPr>
        <p:spPr>
          <a:xfrm>
            <a:off x="988403" y="2281079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D0E3812-2D7E-4872-8D2D-3C25EDD205AC}"/>
              </a:ext>
            </a:extLst>
          </p:cNvPr>
          <p:cNvSpPr txBox="1"/>
          <p:nvPr/>
        </p:nvSpPr>
        <p:spPr>
          <a:xfrm>
            <a:off x="3540461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11EE43-9254-4DB2-8847-79CF24D8CD67}"/>
              </a:ext>
            </a:extLst>
          </p:cNvPr>
          <p:cNvSpPr txBox="1"/>
          <p:nvPr/>
        </p:nvSpPr>
        <p:spPr>
          <a:xfrm>
            <a:off x="341687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C7BAE5-DBEF-47B0-A363-6866996645E9}"/>
              </a:ext>
            </a:extLst>
          </p:cNvPr>
          <p:cNvSpPr txBox="1"/>
          <p:nvPr/>
        </p:nvSpPr>
        <p:spPr>
          <a:xfrm>
            <a:off x="4576724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3187A5-2291-4E7D-AF52-510F1ABF4848}"/>
              </a:ext>
            </a:extLst>
          </p:cNvPr>
          <p:cNvSpPr txBox="1"/>
          <p:nvPr/>
        </p:nvSpPr>
        <p:spPr>
          <a:xfrm>
            <a:off x="444434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60409F-B7A6-4662-A32D-2377CB602BF2}"/>
              </a:ext>
            </a:extLst>
          </p:cNvPr>
          <p:cNvSpPr txBox="1"/>
          <p:nvPr/>
        </p:nvSpPr>
        <p:spPr>
          <a:xfrm>
            <a:off x="5612987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F10989B-1411-4F4C-94D8-2A751D879BFD}"/>
              </a:ext>
            </a:extLst>
          </p:cNvPr>
          <p:cNvSpPr txBox="1"/>
          <p:nvPr/>
        </p:nvSpPr>
        <p:spPr>
          <a:xfrm>
            <a:off x="548212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60</a:t>
            </a:r>
            <a:endParaRPr kumimoji="1" lang="ja-JP" altLang="en-US" sz="4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60F2A0-21D1-4415-BD40-8D86F714E755}"/>
              </a:ext>
            </a:extLst>
          </p:cNvPr>
          <p:cNvSpPr txBox="1"/>
          <p:nvPr/>
        </p:nvSpPr>
        <p:spPr>
          <a:xfrm>
            <a:off x="6649250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5780D0-7A64-4600-9092-451D8405AD14}"/>
              </a:ext>
            </a:extLst>
          </p:cNvPr>
          <p:cNvSpPr txBox="1"/>
          <p:nvPr/>
        </p:nvSpPr>
        <p:spPr>
          <a:xfrm>
            <a:off x="6575003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80</a:t>
            </a:r>
            <a:endParaRPr kumimoji="1" lang="ja-JP" altLang="en-US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688758-AAF8-4DBC-94DA-B0E8EA29DC4E}"/>
              </a:ext>
            </a:extLst>
          </p:cNvPr>
          <p:cNvSpPr txBox="1"/>
          <p:nvPr/>
        </p:nvSpPr>
        <p:spPr>
          <a:xfrm>
            <a:off x="7685513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BFAA70-10EF-43C5-8D69-038D7563D37B}"/>
              </a:ext>
            </a:extLst>
          </p:cNvPr>
          <p:cNvSpPr txBox="1"/>
          <p:nvPr/>
        </p:nvSpPr>
        <p:spPr>
          <a:xfrm>
            <a:off x="7467386" y="545435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100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9B8CD4-BE2D-4547-B801-C3C3FFF70BD0}"/>
              </a:ext>
            </a:extLst>
          </p:cNvPr>
          <p:cNvSpPr txBox="1"/>
          <p:nvPr/>
        </p:nvSpPr>
        <p:spPr>
          <a:xfrm>
            <a:off x="8721777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F0E4C7-78A5-4B47-BFA2-63275070FF0F}"/>
              </a:ext>
            </a:extLst>
          </p:cNvPr>
          <p:cNvSpPr txBox="1"/>
          <p:nvPr/>
        </p:nvSpPr>
        <p:spPr>
          <a:xfrm>
            <a:off x="8480664" y="545435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120</a:t>
            </a:r>
            <a:endParaRPr kumimoji="1" lang="ja-JP" altLang="en-US" sz="4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6B9E118-0DCA-41D6-98B8-72C5A63BA268}"/>
              </a:ext>
            </a:extLst>
          </p:cNvPr>
          <p:cNvSpPr txBox="1"/>
          <p:nvPr/>
        </p:nvSpPr>
        <p:spPr>
          <a:xfrm>
            <a:off x="1154701" y="4499917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高さ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93D5128-DE1A-4526-B6BB-D54A9CF01B28}"/>
              </a:ext>
            </a:extLst>
          </p:cNvPr>
          <p:cNvSpPr txBox="1"/>
          <p:nvPr/>
        </p:nvSpPr>
        <p:spPr>
          <a:xfrm>
            <a:off x="1224784" y="5416665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体積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㎤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675974-0B19-4BB7-8215-780F51932E6F}"/>
              </a:ext>
            </a:extLst>
          </p:cNvPr>
          <p:cNvSpPr txBox="1"/>
          <p:nvPr/>
        </p:nvSpPr>
        <p:spPr>
          <a:xfrm>
            <a:off x="3899588" y="2928083"/>
            <a:ext cx="388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表を横に見る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D3C6A33-1449-4177-BD2B-77163F34AFE9}"/>
              </a:ext>
            </a:extLst>
          </p:cNvPr>
          <p:cNvSpPr txBox="1"/>
          <p:nvPr/>
        </p:nvSpPr>
        <p:spPr>
          <a:xfrm>
            <a:off x="9616672" y="44239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7CE5348-809B-459B-8C6D-3C5D90A9C8F6}"/>
              </a:ext>
            </a:extLst>
          </p:cNvPr>
          <p:cNvSpPr txBox="1"/>
          <p:nvPr/>
        </p:nvSpPr>
        <p:spPr>
          <a:xfrm>
            <a:off x="9582766" y="53083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CD8C327-DA5D-4F23-82FF-390B277BFE93}"/>
              </a:ext>
            </a:extLst>
          </p:cNvPr>
          <p:cNvSpPr txBox="1"/>
          <p:nvPr/>
        </p:nvSpPr>
        <p:spPr>
          <a:xfrm>
            <a:off x="1906776" y="2627753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レベル</a:t>
            </a:r>
            <a:r>
              <a:rPr lang="en-US" altLang="ja-JP" sz="4000" b="1" dirty="0">
                <a:solidFill>
                  <a:srgbClr val="FF0000"/>
                </a:solidFill>
              </a:rPr>
              <a:t>5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9D7AB15-EE5C-4056-AD4A-975A8BA7F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1" y="4567823"/>
            <a:ext cx="546598" cy="47915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C57C2A0-10DC-4668-BAA3-60AE01A18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" y="5372355"/>
            <a:ext cx="452992" cy="670091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02AAFFD-0810-427E-AB22-A2E1570861CF}"/>
              </a:ext>
            </a:extLst>
          </p:cNvPr>
          <p:cNvSpPr txBox="1"/>
          <p:nvPr/>
        </p:nvSpPr>
        <p:spPr>
          <a:xfrm>
            <a:off x="2783235" y="149250"/>
            <a:ext cx="631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高さ</a:t>
            </a:r>
            <a:r>
              <a:rPr lang="ja-JP" altLang="en-US" sz="4000" dirty="0"/>
              <a:t>を　体積を　とすると</a:t>
            </a:r>
            <a:endParaRPr kumimoji="1" lang="ja-JP" altLang="en-US" sz="40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3934700-F24F-4C1D-814B-86183EE41F02}"/>
              </a:ext>
            </a:extLst>
          </p:cNvPr>
          <p:cNvSpPr txBox="1"/>
          <p:nvPr/>
        </p:nvSpPr>
        <p:spPr>
          <a:xfrm>
            <a:off x="2477383" y="868358"/>
            <a:ext cx="832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直方体の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　</a:t>
            </a:r>
            <a:r>
              <a:rPr kumimoji="1" lang="ja-JP" altLang="en-US" sz="3600" dirty="0"/>
              <a:t>が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倍</a:t>
            </a:r>
            <a:r>
              <a:rPr kumimoji="1" lang="en-US" altLang="ja-JP" sz="3600" dirty="0"/>
              <a:t>,3</a:t>
            </a:r>
            <a:r>
              <a:rPr kumimoji="1" lang="ja-JP" altLang="en-US" sz="3600" dirty="0"/>
              <a:t>倍</a:t>
            </a:r>
            <a:r>
              <a:rPr kumimoji="1" lang="en-US" altLang="ja-JP" sz="3600" dirty="0"/>
              <a:t>,……</a:t>
            </a:r>
            <a:r>
              <a:rPr kumimoji="1" lang="ja-JP" altLang="en-US" sz="3600" dirty="0"/>
              <a:t>になると，</a:t>
            </a:r>
            <a:endParaRPr kumimoji="1" lang="en-US" altLang="ja-JP" sz="3600" dirty="0"/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　</a:t>
            </a:r>
            <a:r>
              <a:rPr kumimoji="1" lang="ja-JP" altLang="en-US" sz="3600" dirty="0"/>
              <a:t>も</a:t>
            </a:r>
            <a:r>
              <a:rPr lang="en-US" altLang="ja-JP" sz="3600" dirty="0"/>
              <a:t>2</a:t>
            </a:r>
            <a:r>
              <a:rPr lang="ja-JP" altLang="en-US" sz="3600" dirty="0"/>
              <a:t>倍</a:t>
            </a:r>
            <a:r>
              <a:rPr lang="en-US" altLang="ja-JP" sz="3600" dirty="0"/>
              <a:t>,3</a:t>
            </a:r>
            <a:r>
              <a:rPr lang="ja-JP" altLang="en-US" sz="3600" dirty="0"/>
              <a:t>倍</a:t>
            </a:r>
            <a:r>
              <a:rPr lang="en-US" altLang="ja-JP" sz="3600" dirty="0"/>
              <a:t>,……</a:t>
            </a:r>
            <a:r>
              <a:rPr lang="ja-JP" altLang="en-US" sz="3600" dirty="0"/>
              <a:t>になります。このようなとき</a:t>
            </a:r>
            <a:r>
              <a:rPr lang="en-US" altLang="ja-JP" sz="3600" dirty="0"/>
              <a:t>,</a:t>
            </a:r>
            <a:r>
              <a:rPr kumimoji="1" lang="ja-JP" altLang="en-US" sz="3600" b="1" dirty="0"/>
              <a:t> 　は　に 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                 </a:t>
            </a:r>
            <a:r>
              <a:rPr kumimoji="1" lang="ja-JP" altLang="en-US" sz="3600" dirty="0"/>
              <a:t>といいます。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41EA1961-5DFD-494A-9AF2-06718D7245ED}"/>
              </a:ext>
            </a:extLst>
          </p:cNvPr>
          <p:cNvSpPr/>
          <p:nvPr/>
        </p:nvSpPr>
        <p:spPr>
          <a:xfrm>
            <a:off x="6081213" y="1948456"/>
            <a:ext cx="2301337" cy="626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B276983-68CE-4638-8E8F-7C14CB95E61D}"/>
              </a:ext>
            </a:extLst>
          </p:cNvPr>
          <p:cNvSpPr txBox="1"/>
          <p:nvPr/>
        </p:nvSpPr>
        <p:spPr>
          <a:xfrm>
            <a:off x="6173222" y="1925577"/>
            <a:ext cx="235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比例する</a:t>
            </a: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B60FDB5B-DA94-46F1-A1D3-ABEEA171F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3" y="245928"/>
            <a:ext cx="322365" cy="47686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8E7CA19F-1699-4E63-BE2E-5B6393BF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6" y="274159"/>
            <a:ext cx="402267" cy="38755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547A844-FE55-459C-8C1E-952E3664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55" y="1466864"/>
            <a:ext cx="367071" cy="54299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C0FFD8B-7CE0-4522-AFE5-5ADB645E4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04" y="963712"/>
            <a:ext cx="458054" cy="441296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02DAE2C0-47F9-45BC-B950-C9BA6BD20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05" y="2029655"/>
            <a:ext cx="367071" cy="54299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B001E211-5581-4044-B9C1-ABCD46F0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4" y="2056726"/>
            <a:ext cx="458054" cy="441296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0450763-8DC8-4EFC-B837-0F5784A75B73}"/>
              </a:ext>
            </a:extLst>
          </p:cNvPr>
          <p:cNvSpPr txBox="1"/>
          <p:nvPr/>
        </p:nvSpPr>
        <p:spPr>
          <a:xfrm>
            <a:off x="339622" y="1947818"/>
            <a:ext cx="142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20</a:t>
            </a:r>
            <a:r>
              <a:rPr kumimoji="1" lang="ja-JP" altLang="en-US" sz="3200" b="1" dirty="0"/>
              <a:t>㎤</a:t>
            </a:r>
          </a:p>
        </p:txBody>
      </p:sp>
    </p:spTree>
    <p:extLst>
      <p:ext uri="{BB962C8B-B14F-4D97-AF65-F5344CB8AC3E}">
        <p14:creationId xmlns:p14="http://schemas.microsoft.com/office/powerpoint/2010/main" val="32319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2F4692-2E9E-496B-A772-CF0DC091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" y="174546"/>
            <a:ext cx="2095324" cy="2229166"/>
          </a:xfrm>
          <a:prstGeom prst="rect">
            <a:avLst/>
          </a:prstGeom>
        </p:spPr>
      </p:pic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77E4509B-1EE5-4BBF-A1A3-072ADB484930}"/>
              </a:ext>
            </a:extLst>
          </p:cNvPr>
          <p:cNvGraphicFramePr>
            <a:graphicFrameLocks noGrp="1"/>
          </p:cNvGraphicFramePr>
          <p:nvPr/>
        </p:nvGraphicFramePr>
        <p:xfrm>
          <a:off x="1224784" y="4420246"/>
          <a:ext cx="10368000" cy="173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72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  <a:gridCol w="1034035">
                  <a:extLst>
                    <a:ext uri="{9D8B030D-6E8A-4147-A177-3AD203B41FA5}">
                      <a16:colId xmlns:a16="http://schemas.microsoft.com/office/drawing/2014/main" val="835540020"/>
                    </a:ext>
                  </a:extLst>
                </a:gridCol>
              </a:tblGrid>
              <a:tr h="866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866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7" name="矢印: 下カーブ 6">
            <a:extLst>
              <a:ext uri="{FF2B5EF4-FFF2-40B4-BE49-F238E27FC236}">
                <a16:creationId xmlns:a16="http://schemas.microsoft.com/office/drawing/2014/main" id="{CFB7F5AF-310D-44AF-BA8A-B61623C68E95}"/>
              </a:ext>
            </a:extLst>
          </p:cNvPr>
          <p:cNvSpPr/>
          <p:nvPr/>
        </p:nvSpPr>
        <p:spPr>
          <a:xfrm>
            <a:off x="3746124" y="4247836"/>
            <a:ext cx="1151357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矢印: 下カーブ 7">
            <a:extLst>
              <a:ext uri="{FF2B5EF4-FFF2-40B4-BE49-F238E27FC236}">
                <a16:creationId xmlns:a16="http://schemas.microsoft.com/office/drawing/2014/main" id="{1BA5EE51-0638-4185-A236-2EFE5F174ABB}"/>
              </a:ext>
            </a:extLst>
          </p:cNvPr>
          <p:cNvSpPr/>
          <p:nvPr/>
        </p:nvSpPr>
        <p:spPr>
          <a:xfrm>
            <a:off x="3736561" y="4107129"/>
            <a:ext cx="2262627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下カーブ 8">
            <a:extLst>
              <a:ext uri="{FF2B5EF4-FFF2-40B4-BE49-F238E27FC236}">
                <a16:creationId xmlns:a16="http://schemas.microsoft.com/office/drawing/2014/main" id="{37A7EE1C-6EAD-428A-A3BD-432F5B3CA1E2}"/>
              </a:ext>
            </a:extLst>
          </p:cNvPr>
          <p:cNvSpPr/>
          <p:nvPr/>
        </p:nvSpPr>
        <p:spPr>
          <a:xfrm>
            <a:off x="6024326" y="4172492"/>
            <a:ext cx="2861088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下カーブ 9">
            <a:extLst>
              <a:ext uri="{FF2B5EF4-FFF2-40B4-BE49-F238E27FC236}">
                <a16:creationId xmlns:a16="http://schemas.microsoft.com/office/drawing/2014/main" id="{1F24BAE3-E879-4DFC-BD5B-B88B8C67B152}"/>
              </a:ext>
            </a:extLst>
          </p:cNvPr>
          <p:cNvSpPr/>
          <p:nvPr/>
        </p:nvSpPr>
        <p:spPr>
          <a:xfrm flipV="1">
            <a:off x="3838599" y="6042446"/>
            <a:ext cx="1151568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17AEAC76-3D28-41D7-9858-21CE8033F577}"/>
              </a:ext>
            </a:extLst>
          </p:cNvPr>
          <p:cNvSpPr/>
          <p:nvPr/>
        </p:nvSpPr>
        <p:spPr>
          <a:xfrm flipV="1">
            <a:off x="3786834" y="6034557"/>
            <a:ext cx="2282997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B45971FB-C253-4B1D-B9A5-124212568320}"/>
              </a:ext>
            </a:extLst>
          </p:cNvPr>
          <p:cNvSpPr/>
          <p:nvPr/>
        </p:nvSpPr>
        <p:spPr>
          <a:xfrm flipV="1">
            <a:off x="6045042" y="6098638"/>
            <a:ext cx="3087790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0EC561-BA74-44B0-B9C2-72734D78B6C0}"/>
              </a:ext>
            </a:extLst>
          </p:cNvPr>
          <p:cNvSpPr txBox="1"/>
          <p:nvPr/>
        </p:nvSpPr>
        <p:spPr>
          <a:xfrm>
            <a:off x="3967773" y="388327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99D9A6-09B0-4D75-B317-5F8FDA9F4058}"/>
              </a:ext>
            </a:extLst>
          </p:cNvPr>
          <p:cNvSpPr txBox="1"/>
          <p:nvPr/>
        </p:nvSpPr>
        <p:spPr>
          <a:xfrm>
            <a:off x="3947589" y="592711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18CD71-D110-4363-9A62-3D32395150D0}"/>
              </a:ext>
            </a:extLst>
          </p:cNvPr>
          <p:cNvSpPr txBox="1"/>
          <p:nvPr/>
        </p:nvSpPr>
        <p:spPr>
          <a:xfrm>
            <a:off x="5012585" y="610277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29CB70-B494-45DE-B743-A8E5AB2E7881}"/>
              </a:ext>
            </a:extLst>
          </p:cNvPr>
          <p:cNvSpPr txBox="1"/>
          <p:nvPr/>
        </p:nvSpPr>
        <p:spPr>
          <a:xfrm>
            <a:off x="4887918" y="393726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FC2C07-894B-42C5-9D75-F72DB0695401}"/>
              </a:ext>
            </a:extLst>
          </p:cNvPr>
          <p:cNvSpPr txBox="1"/>
          <p:nvPr/>
        </p:nvSpPr>
        <p:spPr>
          <a:xfrm>
            <a:off x="7288055" y="397631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3D5246-F066-41BB-967D-6D63EDB6CB6E}"/>
              </a:ext>
            </a:extLst>
          </p:cNvPr>
          <p:cNvSpPr txBox="1"/>
          <p:nvPr/>
        </p:nvSpPr>
        <p:spPr>
          <a:xfrm>
            <a:off x="7492457" y="610240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12ADA1-FE7C-4F2E-8C65-CA9A256FB290}"/>
              </a:ext>
            </a:extLst>
          </p:cNvPr>
          <p:cNvSpPr txBox="1"/>
          <p:nvPr/>
        </p:nvSpPr>
        <p:spPr>
          <a:xfrm>
            <a:off x="436385" y="2101139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5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F65270-3064-447D-8DFF-DDD868B6D0B7}"/>
              </a:ext>
            </a:extLst>
          </p:cNvPr>
          <p:cNvSpPr txBox="1"/>
          <p:nvPr/>
        </p:nvSpPr>
        <p:spPr>
          <a:xfrm>
            <a:off x="1659894" y="1878231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4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133724-B1A7-4BB7-8AC8-38776D65208D}"/>
              </a:ext>
            </a:extLst>
          </p:cNvPr>
          <p:cNvSpPr txBox="1"/>
          <p:nvPr/>
        </p:nvSpPr>
        <p:spPr>
          <a:xfrm>
            <a:off x="1042729" y="1907603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r>
              <a:rPr kumimoji="1" lang="ja-JP" altLang="en-US" sz="2800" dirty="0"/>
              <a:t>㎝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D0E3812-2D7E-4872-8D2D-3C25EDD205AC}"/>
              </a:ext>
            </a:extLst>
          </p:cNvPr>
          <p:cNvSpPr txBox="1"/>
          <p:nvPr/>
        </p:nvSpPr>
        <p:spPr>
          <a:xfrm>
            <a:off x="3540461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911EE43-9254-4DB2-8847-79CF24D8CD67}"/>
              </a:ext>
            </a:extLst>
          </p:cNvPr>
          <p:cNvSpPr txBox="1"/>
          <p:nvPr/>
        </p:nvSpPr>
        <p:spPr>
          <a:xfrm>
            <a:off x="341687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C7BAE5-DBEF-47B0-A363-6866996645E9}"/>
              </a:ext>
            </a:extLst>
          </p:cNvPr>
          <p:cNvSpPr txBox="1"/>
          <p:nvPr/>
        </p:nvSpPr>
        <p:spPr>
          <a:xfrm>
            <a:off x="4576724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23187A5-2291-4E7D-AF52-510F1ABF4848}"/>
              </a:ext>
            </a:extLst>
          </p:cNvPr>
          <p:cNvSpPr txBox="1"/>
          <p:nvPr/>
        </p:nvSpPr>
        <p:spPr>
          <a:xfrm>
            <a:off x="444434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60409F-B7A6-4662-A32D-2377CB602BF2}"/>
              </a:ext>
            </a:extLst>
          </p:cNvPr>
          <p:cNvSpPr txBox="1"/>
          <p:nvPr/>
        </p:nvSpPr>
        <p:spPr>
          <a:xfrm>
            <a:off x="5612987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F10989B-1411-4F4C-94D8-2A751D879BFD}"/>
              </a:ext>
            </a:extLst>
          </p:cNvPr>
          <p:cNvSpPr txBox="1"/>
          <p:nvPr/>
        </p:nvSpPr>
        <p:spPr>
          <a:xfrm>
            <a:off x="5482128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60</a:t>
            </a:r>
            <a:endParaRPr kumimoji="1" lang="ja-JP" altLang="en-US" sz="4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60F2A0-21D1-4415-BD40-8D86F714E755}"/>
              </a:ext>
            </a:extLst>
          </p:cNvPr>
          <p:cNvSpPr txBox="1"/>
          <p:nvPr/>
        </p:nvSpPr>
        <p:spPr>
          <a:xfrm>
            <a:off x="6649250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95780D0-7A64-4600-9092-451D8405AD14}"/>
              </a:ext>
            </a:extLst>
          </p:cNvPr>
          <p:cNvSpPr txBox="1"/>
          <p:nvPr/>
        </p:nvSpPr>
        <p:spPr>
          <a:xfrm>
            <a:off x="6575003" y="545435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80</a:t>
            </a:r>
            <a:endParaRPr kumimoji="1" lang="ja-JP" altLang="en-US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688758-AAF8-4DBC-94DA-B0E8EA29DC4E}"/>
              </a:ext>
            </a:extLst>
          </p:cNvPr>
          <p:cNvSpPr txBox="1"/>
          <p:nvPr/>
        </p:nvSpPr>
        <p:spPr>
          <a:xfrm>
            <a:off x="7685513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8BFAA70-10EF-43C5-8D69-038D7563D37B}"/>
              </a:ext>
            </a:extLst>
          </p:cNvPr>
          <p:cNvSpPr txBox="1"/>
          <p:nvPr/>
        </p:nvSpPr>
        <p:spPr>
          <a:xfrm>
            <a:off x="7467386" y="545435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100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9B8CD4-BE2D-4547-B801-C3C3FFF70BD0}"/>
              </a:ext>
            </a:extLst>
          </p:cNvPr>
          <p:cNvSpPr txBox="1"/>
          <p:nvPr/>
        </p:nvSpPr>
        <p:spPr>
          <a:xfrm>
            <a:off x="8721777" y="436540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F0E4C7-78A5-4B47-BFA2-63275070FF0F}"/>
              </a:ext>
            </a:extLst>
          </p:cNvPr>
          <p:cNvSpPr txBox="1"/>
          <p:nvPr/>
        </p:nvSpPr>
        <p:spPr>
          <a:xfrm>
            <a:off x="8480664" y="545435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120</a:t>
            </a:r>
            <a:endParaRPr kumimoji="1" lang="ja-JP" altLang="en-US" sz="4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6B9E118-0DCA-41D6-98B8-72C5A63BA268}"/>
              </a:ext>
            </a:extLst>
          </p:cNvPr>
          <p:cNvSpPr txBox="1"/>
          <p:nvPr/>
        </p:nvSpPr>
        <p:spPr>
          <a:xfrm>
            <a:off x="1154701" y="4499917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高さ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93D5128-DE1A-4526-B6BB-D54A9CF01B28}"/>
              </a:ext>
            </a:extLst>
          </p:cNvPr>
          <p:cNvSpPr txBox="1"/>
          <p:nvPr/>
        </p:nvSpPr>
        <p:spPr>
          <a:xfrm>
            <a:off x="1224784" y="5416665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体積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㎤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74299CB-6DD7-443A-B9F8-73837EF8C4CB}"/>
              </a:ext>
            </a:extLst>
          </p:cNvPr>
          <p:cNvSpPr txBox="1"/>
          <p:nvPr/>
        </p:nvSpPr>
        <p:spPr>
          <a:xfrm>
            <a:off x="1110147" y="2945011"/>
            <a:ext cx="273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縦</a:t>
            </a:r>
            <a:r>
              <a:rPr kumimoji="1" lang="ja-JP" altLang="en-US" sz="4800" b="1" dirty="0"/>
              <a:t>に見る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D3C6A33-1449-4177-BD2B-77163F34AFE9}"/>
              </a:ext>
            </a:extLst>
          </p:cNvPr>
          <p:cNvSpPr txBox="1"/>
          <p:nvPr/>
        </p:nvSpPr>
        <p:spPr>
          <a:xfrm>
            <a:off x="9616672" y="44239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47CE5348-809B-459B-8C6D-3C5D90A9C8F6}"/>
              </a:ext>
            </a:extLst>
          </p:cNvPr>
          <p:cNvSpPr txBox="1"/>
          <p:nvPr/>
        </p:nvSpPr>
        <p:spPr>
          <a:xfrm>
            <a:off x="9582766" y="530838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22A8E1F-527C-4D9B-BCE9-420E614289BD}"/>
              </a:ext>
            </a:extLst>
          </p:cNvPr>
          <p:cNvSpPr txBox="1"/>
          <p:nvPr/>
        </p:nvSpPr>
        <p:spPr>
          <a:xfrm>
            <a:off x="10863942" y="439087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9</a:t>
            </a:r>
            <a:endParaRPr kumimoji="1" lang="ja-JP" altLang="en-US" sz="4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9062CB2-D1CC-47C1-9436-E42ABB0F58EE}"/>
              </a:ext>
            </a:extLst>
          </p:cNvPr>
          <p:cNvSpPr txBox="1"/>
          <p:nvPr/>
        </p:nvSpPr>
        <p:spPr>
          <a:xfrm>
            <a:off x="10517854" y="5492850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180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2348F31-B115-4C0F-BF14-8CF9BC157DF8}"/>
              </a:ext>
            </a:extLst>
          </p:cNvPr>
          <p:cNvSpPr txBox="1"/>
          <p:nvPr/>
        </p:nvSpPr>
        <p:spPr>
          <a:xfrm>
            <a:off x="372112" y="2453067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レベル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6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983E17C0-59F5-47CE-87E7-F9B0C586CB3E}"/>
              </a:ext>
            </a:extLst>
          </p:cNvPr>
          <p:cNvSpPr/>
          <p:nvPr/>
        </p:nvSpPr>
        <p:spPr>
          <a:xfrm>
            <a:off x="3495118" y="4953814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D04395D0-1410-4177-B4F1-EA15DA3426A0}"/>
              </a:ext>
            </a:extLst>
          </p:cNvPr>
          <p:cNvSpPr/>
          <p:nvPr/>
        </p:nvSpPr>
        <p:spPr>
          <a:xfrm>
            <a:off x="4534005" y="494601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0C0A2FBE-B4CD-410A-8EC6-43E5848B7142}"/>
              </a:ext>
            </a:extLst>
          </p:cNvPr>
          <p:cNvSpPr/>
          <p:nvPr/>
        </p:nvSpPr>
        <p:spPr>
          <a:xfrm>
            <a:off x="5515987" y="4969183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下 60">
            <a:extLst>
              <a:ext uri="{FF2B5EF4-FFF2-40B4-BE49-F238E27FC236}">
                <a16:creationId xmlns:a16="http://schemas.microsoft.com/office/drawing/2014/main" id="{9B364A7F-1254-4525-A77B-9F1F7DF534F8}"/>
              </a:ext>
            </a:extLst>
          </p:cNvPr>
          <p:cNvSpPr/>
          <p:nvPr/>
        </p:nvSpPr>
        <p:spPr>
          <a:xfrm>
            <a:off x="6594969" y="4953331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下 61">
            <a:extLst>
              <a:ext uri="{FF2B5EF4-FFF2-40B4-BE49-F238E27FC236}">
                <a16:creationId xmlns:a16="http://schemas.microsoft.com/office/drawing/2014/main" id="{F161D5D0-4FE0-4150-86B1-54A26CC2657A}"/>
              </a:ext>
            </a:extLst>
          </p:cNvPr>
          <p:cNvSpPr/>
          <p:nvPr/>
        </p:nvSpPr>
        <p:spPr>
          <a:xfrm>
            <a:off x="7652608" y="4984499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下 62">
            <a:extLst>
              <a:ext uri="{FF2B5EF4-FFF2-40B4-BE49-F238E27FC236}">
                <a16:creationId xmlns:a16="http://schemas.microsoft.com/office/drawing/2014/main" id="{0E45DDF1-B746-4498-AA45-BE03E5F77E38}"/>
              </a:ext>
            </a:extLst>
          </p:cNvPr>
          <p:cNvSpPr/>
          <p:nvPr/>
        </p:nvSpPr>
        <p:spPr>
          <a:xfrm>
            <a:off x="8691553" y="4986850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下 63">
            <a:extLst>
              <a:ext uri="{FF2B5EF4-FFF2-40B4-BE49-F238E27FC236}">
                <a16:creationId xmlns:a16="http://schemas.microsoft.com/office/drawing/2014/main" id="{C605D99E-0878-4C34-A505-E401829984A0}"/>
              </a:ext>
            </a:extLst>
          </p:cNvPr>
          <p:cNvSpPr/>
          <p:nvPr/>
        </p:nvSpPr>
        <p:spPr>
          <a:xfrm>
            <a:off x="10831411" y="5017841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14B202C-CC37-434B-A9EB-88FAB780E156}"/>
              </a:ext>
            </a:extLst>
          </p:cNvPr>
          <p:cNvSpPr txBox="1"/>
          <p:nvPr/>
        </p:nvSpPr>
        <p:spPr>
          <a:xfrm>
            <a:off x="10169118" y="4038976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F26E079-C169-4718-B457-C24DB2F3D5AB}"/>
              </a:ext>
            </a:extLst>
          </p:cNvPr>
          <p:cNvSpPr txBox="1"/>
          <p:nvPr/>
        </p:nvSpPr>
        <p:spPr>
          <a:xfrm>
            <a:off x="3984330" y="2718726"/>
            <a:ext cx="405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b="1" dirty="0"/>
              <a:t>体積＝</a:t>
            </a:r>
            <a:r>
              <a:rPr lang="en-US" altLang="ja-JP" sz="4000" b="1" dirty="0"/>
              <a:t>20×</a:t>
            </a:r>
            <a:r>
              <a:rPr kumimoji="1" lang="ja-JP" altLang="en-US" sz="4000" b="1" dirty="0"/>
              <a:t>高さ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9D7AB15-EE5C-4056-AD4A-975A8BA7F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6" y="4365406"/>
            <a:ext cx="546598" cy="526601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C57C2A0-10DC-4668-BAA3-60AE01A18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" y="5372355"/>
            <a:ext cx="452992" cy="670091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002AAFFD-0810-427E-AB22-A2E1570861CF}"/>
              </a:ext>
            </a:extLst>
          </p:cNvPr>
          <p:cNvSpPr txBox="1"/>
          <p:nvPr/>
        </p:nvSpPr>
        <p:spPr>
          <a:xfrm>
            <a:off x="2783235" y="149250"/>
            <a:ext cx="631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高さを　体積を　とすると</a:t>
            </a:r>
            <a:endParaRPr kumimoji="1" lang="ja-JP" altLang="en-US" sz="36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3934700-F24F-4C1D-814B-86183EE41F02}"/>
              </a:ext>
            </a:extLst>
          </p:cNvPr>
          <p:cNvSpPr txBox="1"/>
          <p:nvPr/>
        </p:nvSpPr>
        <p:spPr>
          <a:xfrm>
            <a:off x="2477383" y="868358"/>
            <a:ext cx="832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直方体の</a:t>
            </a:r>
            <a:r>
              <a:rPr kumimoji="1" lang="ja-JP" altLang="en-US" sz="3600" b="1" dirty="0">
                <a:solidFill>
                  <a:srgbClr val="0070C0"/>
                </a:solidFill>
              </a:rPr>
              <a:t>　</a:t>
            </a:r>
            <a:r>
              <a:rPr kumimoji="1" lang="ja-JP" altLang="en-US" sz="3600" dirty="0"/>
              <a:t>が</a:t>
            </a:r>
            <a:r>
              <a:rPr kumimoji="1" lang="en-US" altLang="ja-JP" sz="3600" dirty="0"/>
              <a:t>2</a:t>
            </a:r>
            <a:r>
              <a:rPr kumimoji="1" lang="ja-JP" altLang="en-US" sz="3600" dirty="0"/>
              <a:t>倍</a:t>
            </a:r>
            <a:r>
              <a:rPr kumimoji="1" lang="en-US" altLang="ja-JP" sz="3600" dirty="0"/>
              <a:t>,3</a:t>
            </a:r>
            <a:r>
              <a:rPr kumimoji="1" lang="ja-JP" altLang="en-US" sz="3600" dirty="0"/>
              <a:t>倍</a:t>
            </a:r>
            <a:r>
              <a:rPr kumimoji="1" lang="en-US" altLang="ja-JP" sz="3600" dirty="0"/>
              <a:t>,……</a:t>
            </a:r>
            <a:r>
              <a:rPr kumimoji="1" lang="ja-JP" altLang="en-US" sz="3600" dirty="0"/>
              <a:t>になると，</a:t>
            </a:r>
            <a:endParaRPr kumimoji="1" lang="en-US" altLang="ja-JP" sz="3600" dirty="0"/>
          </a:p>
          <a:p>
            <a:r>
              <a:rPr kumimoji="1" lang="ja-JP" altLang="en-US" sz="3600" b="1" dirty="0">
                <a:solidFill>
                  <a:srgbClr val="0070C0"/>
                </a:solidFill>
              </a:rPr>
              <a:t>　</a:t>
            </a:r>
            <a:r>
              <a:rPr kumimoji="1" lang="ja-JP" altLang="en-US" sz="3600" dirty="0"/>
              <a:t>も</a:t>
            </a:r>
            <a:r>
              <a:rPr lang="en-US" altLang="ja-JP" sz="3600" dirty="0"/>
              <a:t>2</a:t>
            </a:r>
            <a:r>
              <a:rPr lang="ja-JP" altLang="en-US" sz="3600" dirty="0"/>
              <a:t>倍</a:t>
            </a:r>
            <a:r>
              <a:rPr lang="en-US" altLang="ja-JP" sz="3600" dirty="0"/>
              <a:t>,3</a:t>
            </a:r>
            <a:r>
              <a:rPr lang="ja-JP" altLang="en-US" sz="3600" dirty="0"/>
              <a:t>倍</a:t>
            </a:r>
            <a:r>
              <a:rPr lang="en-US" altLang="ja-JP" sz="3600" dirty="0"/>
              <a:t>,……</a:t>
            </a:r>
            <a:r>
              <a:rPr lang="ja-JP" altLang="en-US" sz="3600" dirty="0"/>
              <a:t>になります。このようなとき</a:t>
            </a:r>
            <a:r>
              <a:rPr lang="en-US" altLang="ja-JP" sz="3600" dirty="0"/>
              <a:t>,</a:t>
            </a:r>
            <a:r>
              <a:rPr kumimoji="1" lang="ja-JP" altLang="en-US" sz="3600" b="1" dirty="0"/>
              <a:t> 　は　に 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                 </a:t>
            </a:r>
            <a:r>
              <a:rPr kumimoji="1" lang="ja-JP" altLang="en-US" sz="3600" dirty="0"/>
              <a:t>といいます。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41EA1961-5DFD-494A-9AF2-06718D7245ED}"/>
              </a:ext>
            </a:extLst>
          </p:cNvPr>
          <p:cNvSpPr/>
          <p:nvPr/>
        </p:nvSpPr>
        <p:spPr>
          <a:xfrm>
            <a:off x="6081213" y="1948456"/>
            <a:ext cx="2301337" cy="6263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B276983-68CE-4638-8E8F-7C14CB95E61D}"/>
              </a:ext>
            </a:extLst>
          </p:cNvPr>
          <p:cNvSpPr txBox="1"/>
          <p:nvPr/>
        </p:nvSpPr>
        <p:spPr>
          <a:xfrm>
            <a:off x="6173222" y="1925577"/>
            <a:ext cx="235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比例する</a:t>
            </a: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B60FDB5B-DA94-46F1-A1D3-ABEEA171F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43" y="245928"/>
            <a:ext cx="322365" cy="47686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8E7CA19F-1699-4E63-BE2E-5B6393BF8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6" y="274159"/>
            <a:ext cx="402267" cy="38755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7547A844-FE55-459C-8C1E-952E3664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55" y="1466864"/>
            <a:ext cx="367071" cy="542992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1C0FFD8B-7CE0-4522-AFE5-5ADB645E4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04" y="963712"/>
            <a:ext cx="458054" cy="441296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02DAE2C0-47F9-45BC-B950-C9BA6BD20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05" y="2029655"/>
            <a:ext cx="367071" cy="542992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B001E211-5581-4044-B9C1-ABCD46F0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74" y="2056726"/>
            <a:ext cx="458054" cy="441296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0450763-8DC8-4EFC-B837-0F5784A75B73}"/>
              </a:ext>
            </a:extLst>
          </p:cNvPr>
          <p:cNvSpPr txBox="1"/>
          <p:nvPr/>
        </p:nvSpPr>
        <p:spPr>
          <a:xfrm>
            <a:off x="393948" y="1574342"/>
            <a:ext cx="142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20</a:t>
            </a:r>
            <a:r>
              <a:rPr kumimoji="1" lang="ja-JP" altLang="en-US" sz="3200" b="1" dirty="0"/>
              <a:t>㎤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8AAF50D3-7011-4321-99EF-F94EC84E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8" y="3337032"/>
            <a:ext cx="452992" cy="670091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8E617AA-D584-4CED-98C6-8C124D2C504D}"/>
              </a:ext>
            </a:extLst>
          </p:cNvPr>
          <p:cNvGrpSpPr/>
          <p:nvPr/>
        </p:nvGrpSpPr>
        <p:grpSpPr>
          <a:xfrm>
            <a:off x="5545198" y="3273060"/>
            <a:ext cx="1715712" cy="707886"/>
            <a:chOff x="5545198" y="3273060"/>
            <a:chExt cx="1715712" cy="707886"/>
          </a:xfrm>
        </p:grpSpPr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308CB00C-85B3-4AC0-B715-EAF485C0BDD0}"/>
                </a:ext>
              </a:extLst>
            </p:cNvPr>
            <p:cNvSpPr txBox="1"/>
            <p:nvPr/>
          </p:nvSpPr>
          <p:spPr>
            <a:xfrm>
              <a:off x="5545198" y="3273060"/>
              <a:ext cx="1409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ja-JP" sz="4000" b="1" dirty="0"/>
                <a:t>20×</a:t>
              </a:r>
              <a:endParaRPr kumimoji="1" lang="ja-JP" altLang="en-US" sz="4000" b="1" dirty="0"/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F0011649-1509-4CE4-9E26-E46E5016A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312" y="3351892"/>
              <a:ext cx="546598" cy="526601"/>
            </a:xfrm>
            <a:prstGeom prst="rect">
              <a:avLst/>
            </a:prstGeom>
          </p:spPr>
        </p:pic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C3E2110-1C8D-4333-8660-CE94CB324A51}"/>
              </a:ext>
            </a:extLst>
          </p:cNvPr>
          <p:cNvSpPr txBox="1"/>
          <p:nvPr/>
        </p:nvSpPr>
        <p:spPr>
          <a:xfrm>
            <a:off x="2965472" y="417566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074D853-9FD1-45DE-BBA2-EBE10498AAC5}"/>
              </a:ext>
            </a:extLst>
          </p:cNvPr>
          <p:cNvSpPr txBox="1"/>
          <p:nvPr/>
        </p:nvSpPr>
        <p:spPr>
          <a:xfrm>
            <a:off x="4110287" y="417661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9816936-8699-42AA-9B72-1D2DE005B59E}"/>
              </a:ext>
            </a:extLst>
          </p:cNvPr>
          <p:cNvSpPr txBox="1"/>
          <p:nvPr/>
        </p:nvSpPr>
        <p:spPr>
          <a:xfrm>
            <a:off x="5059483" y="413955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68EB4C8-F68D-4C16-BEC3-90C194A64148}"/>
              </a:ext>
            </a:extLst>
          </p:cNvPr>
          <p:cNvSpPr txBox="1"/>
          <p:nvPr/>
        </p:nvSpPr>
        <p:spPr>
          <a:xfrm>
            <a:off x="6022275" y="4113173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07AFCA6-6EA7-43DC-93F9-CFD23A7C4AAB}"/>
              </a:ext>
            </a:extLst>
          </p:cNvPr>
          <p:cNvSpPr txBox="1"/>
          <p:nvPr/>
        </p:nvSpPr>
        <p:spPr>
          <a:xfrm>
            <a:off x="7220727" y="411467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E8FCE38-A49B-4075-96F2-4ABDDE499A03}"/>
              </a:ext>
            </a:extLst>
          </p:cNvPr>
          <p:cNvSpPr txBox="1"/>
          <p:nvPr/>
        </p:nvSpPr>
        <p:spPr>
          <a:xfrm>
            <a:off x="8133475" y="4021869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20×</a:t>
            </a:r>
            <a:endParaRPr kumimoji="1" lang="ja-JP" altLang="en-US" sz="32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42F6346-65B8-461C-B344-1F287934CC1F}"/>
              </a:ext>
            </a:extLst>
          </p:cNvPr>
          <p:cNvSpPr txBox="1"/>
          <p:nvPr/>
        </p:nvSpPr>
        <p:spPr>
          <a:xfrm>
            <a:off x="4988598" y="3304850"/>
            <a:ext cx="56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b="1" dirty="0"/>
              <a:t>＝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420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5" grpId="0"/>
      <p:bldP spid="72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BE6F7F-C641-47AE-88D3-0AC2BB61ECBD}"/>
              </a:ext>
            </a:extLst>
          </p:cNvPr>
          <p:cNvSpPr txBox="1"/>
          <p:nvPr/>
        </p:nvSpPr>
        <p:spPr>
          <a:xfrm>
            <a:off x="1290470" y="54656"/>
            <a:ext cx="92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ともなって変わる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つの数量は？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88D986-BA68-4D3A-9A73-2FB27623044B}"/>
              </a:ext>
            </a:extLst>
          </p:cNvPr>
          <p:cNvSpPr txBox="1"/>
          <p:nvPr/>
        </p:nvSpPr>
        <p:spPr>
          <a:xfrm>
            <a:off x="179710" y="751277"/>
            <a:ext cx="930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レベル５　</a:t>
            </a:r>
            <a:r>
              <a:rPr kumimoji="1" lang="en-US" altLang="ja-JP" sz="4400" dirty="0"/>
              <a:t>5</a:t>
            </a:r>
            <a:r>
              <a:rPr kumimoji="1" lang="ja-JP" altLang="en-US" sz="4400" dirty="0"/>
              <a:t>年で学習したこと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3C9D12-8EB0-45CA-9414-3645E1F3DA61}"/>
              </a:ext>
            </a:extLst>
          </p:cNvPr>
          <p:cNvSpPr txBox="1"/>
          <p:nvPr/>
        </p:nvSpPr>
        <p:spPr>
          <a:xfrm>
            <a:off x="8866509" y="764456"/>
            <a:ext cx="168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比例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424258-517F-4A3B-933D-58C46D1B9912}"/>
              </a:ext>
            </a:extLst>
          </p:cNvPr>
          <p:cNvSpPr txBox="1"/>
          <p:nvPr/>
        </p:nvSpPr>
        <p:spPr>
          <a:xfrm>
            <a:off x="179710" y="1479048"/>
            <a:ext cx="92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レベル</a:t>
            </a:r>
            <a:r>
              <a:rPr kumimoji="1" lang="en-US" altLang="ja-JP" sz="4800" dirty="0"/>
              <a:t>6</a:t>
            </a:r>
            <a:r>
              <a:rPr kumimoji="1" lang="ja-JP" altLang="en-US" sz="4800" dirty="0"/>
              <a:t>　</a:t>
            </a:r>
            <a:r>
              <a:rPr lang="en-US" altLang="ja-JP" sz="4800" dirty="0"/>
              <a:t>6</a:t>
            </a:r>
            <a:r>
              <a:rPr kumimoji="1" lang="ja-JP" altLang="en-US" sz="4800" dirty="0"/>
              <a:t>年で学習すること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016CCC-8106-49AE-A0E2-05B48E7238C4}"/>
              </a:ext>
            </a:extLst>
          </p:cNvPr>
          <p:cNvSpPr txBox="1"/>
          <p:nvPr/>
        </p:nvSpPr>
        <p:spPr>
          <a:xfrm>
            <a:off x="1661910" y="2306377"/>
            <a:ext cx="704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比例の関係の</a:t>
            </a:r>
            <a:r>
              <a:rPr kumimoji="1" lang="en-US" altLang="ja-JP" sz="4800" b="1" dirty="0"/>
              <a:t>2</a:t>
            </a:r>
            <a:r>
              <a:rPr kumimoji="1" lang="ja-JP" altLang="en-US" sz="4800" b="1" dirty="0"/>
              <a:t>つの見方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76C858-5A1E-4C12-9C44-7B41193A46E7}"/>
              </a:ext>
            </a:extLst>
          </p:cNvPr>
          <p:cNvSpPr txBox="1"/>
          <p:nvPr/>
        </p:nvSpPr>
        <p:spPr>
          <a:xfrm>
            <a:off x="1661910" y="4613394"/>
            <a:ext cx="736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反比例の関係</a:t>
            </a:r>
            <a:r>
              <a:rPr kumimoji="1" lang="ja-JP" altLang="en-US" sz="4800" b="1" dirty="0"/>
              <a:t>の</a:t>
            </a:r>
            <a:r>
              <a:rPr kumimoji="1" lang="en-US" altLang="ja-JP" sz="4800" b="1" dirty="0"/>
              <a:t>2</a:t>
            </a:r>
            <a:r>
              <a:rPr kumimoji="1" lang="ja-JP" altLang="en-US" sz="4800" b="1" dirty="0"/>
              <a:t>つの見方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899224-84EE-4853-AD6F-338584997C8C}"/>
              </a:ext>
            </a:extLst>
          </p:cNvPr>
          <p:cNvSpPr txBox="1"/>
          <p:nvPr/>
        </p:nvSpPr>
        <p:spPr>
          <a:xfrm>
            <a:off x="1661910" y="3756529"/>
            <a:ext cx="8489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比例の関係を表す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式とグラフ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60FBE4-7713-4A17-8ABB-E55B97FCDA88}"/>
              </a:ext>
            </a:extLst>
          </p:cNvPr>
          <p:cNvSpPr txBox="1"/>
          <p:nvPr/>
        </p:nvSpPr>
        <p:spPr>
          <a:xfrm>
            <a:off x="1705871" y="6011918"/>
            <a:ext cx="8941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反比例の関係を表す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式とグラフ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B9B095-5617-4CB2-8DEF-B3CDCCBDAEB3}"/>
              </a:ext>
            </a:extLst>
          </p:cNvPr>
          <p:cNvSpPr txBox="1"/>
          <p:nvPr/>
        </p:nvSpPr>
        <p:spPr>
          <a:xfrm>
            <a:off x="3506131" y="2990971"/>
            <a:ext cx="714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表を横に見る　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縦に見る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BE8453-20BC-4753-9F97-2C551D9FC622}"/>
              </a:ext>
            </a:extLst>
          </p:cNvPr>
          <p:cNvSpPr txBox="1"/>
          <p:nvPr/>
        </p:nvSpPr>
        <p:spPr>
          <a:xfrm>
            <a:off x="3441491" y="5253212"/>
            <a:ext cx="704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表を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横に見る　縦に見る</a:t>
            </a:r>
          </a:p>
        </p:txBody>
      </p:sp>
    </p:spTree>
    <p:extLst>
      <p:ext uri="{BB962C8B-B14F-4D97-AF65-F5344CB8AC3E}">
        <p14:creationId xmlns:p14="http://schemas.microsoft.com/office/powerpoint/2010/main" val="10890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D8A3-C031-BC74-6D43-227B2E1A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8D9C02A-BE48-EAC8-BA07-9761F7762CF4}"/>
              </a:ext>
            </a:extLst>
          </p:cNvPr>
          <p:cNvGrpSpPr/>
          <p:nvPr/>
        </p:nvGrpSpPr>
        <p:grpSpPr>
          <a:xfrm flipH="1">
            <a:off x="3338596" y="536807"/>
            <a:ext cx="479924" cy="644283"/>
            <a:chOff x="1442117" y="2524026"/>
            <a:chExt cx="1794027" cy="240842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4804BA6-C791-1DA9-378E-F9997E4B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01E1944-E58A-7318-2DD0-8843BE69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5246C0C-F89E-B7EB-2BDF-23C025194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9C65E41-96C7-2CA4-53AD-2EF2DE85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9FBF25D1-A7AA-1B95-FEC4-59DD9342C4CA}"/>
              </a:ext>
            </a:extLst>
          </p:cNvPr>
          <p:cNvGrpSpPr/>
          <p:nvPr/>
        </p:nvGrpSpPr>
        <p:grpSpPr>
          <a:xfrm>
            <a:off x="4517012" y="508082"/>
            <a:ext cx="480560" cy="1336652"/>
            <a:chOff x="4233982" y="1226537"/>
            <a:chExt cx="480560" cy="133665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0779702-6022-A221-41C6-22414B931456}"/>
                </a:ext>
              </a:extLst>
            </p:cNvPr>
            <p:cNvGrpSpPr/>
            <p:nvPr/>
          </p:nvGrpSpPr>
          <p:grpSpPr>
            <a:xfrm flipH="1">
              <a:off x="4234618" y="1226537"/>
              <a:ext cx="479924" cy="644283"/>
              <a:chOff x="1442117" y="2524026"/>
              <a:chExt cx="1794027" cy="2408420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5B0E9DF7-01A9-E5E1-A718-F008103CB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1738E46C-9896-0923-84B3-B1CEDE45C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7443C8A9-341E-7BF9-4920-5DDF7B013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F0D8EDC0-A470-F84E-F106-8D7E48E84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D96B254-A33D-CBD8-0D47-B84BCA6B559A}"/>
                </a:ext>
              </a:extLst>
            </p:cNvPr>
            <p:cNvGrpSpPr/>
            <p:nvPr/>
          </p:nvGrpSpPr>
          <p:grpSpPr>
            <a:xfrm flipH="1">
              <a:off x="4233982" y="1918906"/>
              <a:ext cx="479924" cy="644283"/>
              <a:chOff x="1442117" y="2524026"/>
              <a:chExt cx="1794027" cy="2408420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CA53AF8-82F1-7E35-EEC9-771844F6B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213739F8-C510-D7FC-35FA-4E2F54F9C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1C3B909D-F8AF-FA0A-4ABF-0510FD75D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8973D17D-470A-52A6-6E27-D48C86909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562BF8C5-FFC4-0F1F-A3BA-A267EA25507E}"/>
              </a:ext>
            </a:extLst>
          </p:cNvPr>
          <p:cNvGrpSpPr/>
          <p:nvPr/>
        </p:nvGrpSpPr>
        <p:grpSpPr>
          <a:xfrm>
            <a:off x="5488334" y="524919"/>
            <a:ext cx="963332" cy="1319815"/>
            <a:chOff x="5227076" y="1243374"/>
            <a:chExt cx="963332" cy="1319815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CD4A99F9-A38A-2B0E-8EE5-B05CCA2B7E55}"/>
                </a:ext>
              </a:extLst>
            </p:cNvPr>
            <p:cNvGrpSpPr/>
            <p:nvPr/>
          </p:nvGrpSpPr>
          <p:grpSpPr>
            <a:xfrm flipH="1">
              <a:off x="5227076" y="1918906"/>
              <a:ext cx="479924" cy="644283"/>
              <a:chOff x="1442117" y="2524026"/>
              <a:chExt cx="1794027" cy="2408420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C6772767-0091-97A7-7196-DE944D77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5F22DD88-80BE-3011-7B44-68D918248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DB9718A8-29B3-1448-8CA8-80793BCA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9F25FEC4-96E9-1765-502E-779BE1A73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71FDC04-8BCC-44E3-9010-615D029479D1}"/>
                </a:ext>
              </a:extLst>
            </p:cNvPr>
            <p:cNvGrpSpPr/>
            <p:nvPr/>
          </p:nvGrpSpPr>
          <p:grpSpPr>
            <a:xfrm flipH="1">
              <a:off x="5227076" y="1243374"/>
              <a:ext cx="479924" cy="644283"/>
              <a:chOff x="1442117" y="2524026"/>
              <a:chExt cx="1794027" cy="2408420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1E72C033-1488-411D-981E-8F0D4091C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7C0947DA-FA58-030F-451A-EC34CF5B1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0B22DAF5-3B85-CB73-610C-7FD0432F2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8B1232BF-389B-F305-665A-64EE6EABB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BFF68EAC-24FF-F681-7BD6-9503A3BCD565}"/>
                </a:ext>
              </a:extLst>
            </p:cNvPr>
            <p:cNvGrpSpPr/>
            <p:nvPr/>
          </p:nvGrpSpPr>
          <p:grpSpPr>
            <a:xfrm flipH="1">
              <a:off x="5710484" y="1243374"/>
              <a:ext cx="479924" cy="644283"/>
              <a:chOff x="1442117" y="2524026"/>
              <a:chExt cx="1794027" cy="2408420"/>
            </a:xfrm>
          </p:grpSpPr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3164D4F7-7A8E-6A9C-DB26-3591B3FC2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00DB1514-998B-4280-26D1-C729CB2DD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76" name="図 75">
                <a:extLst>
                  <a:ext uri="{FF2B5EF4-FFF2-40B4-BE49-F238E27FC236}">
                    <a16:creationId xmlns:a16="http://schemas.microsoft.com/office/drawing/2014/main" id="{1EDDB589-FF26-41EB-4687-6726837E78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77" name="図 76">
                <a:extLst>
                  <a:ext uri="{FF2B5EF4-FFF2-40B4-BE49-F238E27FC236}">
                    <a16:creationId xmlns:a16="http://schemas.microsoft.com/office/drawing/2014/main" id="{6E80B654-73EA-3A7C-D735-D368974FC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表 6">
            <a:extLst>
              <a:ext uri="{FF2B5EF4-FFF2-40B4-BE49-F238E27FC236}">
                <a16:creationId xmlns:a16="http://schemas.microsoft.com/office/drawing/2014/main" id="{3EF6CBD7-1DBD-0D5B-79F0-FD75266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58222"/>
              </p:ext>
            </p:extLst>
          </p:nvPr>
        </p:nvGraphicFramePr>
        <p:xfrm>
          <a:off x="337456" y="4689016"/>
          <a:ext cx="11510848" cy="1586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0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</a:tblGrid>
              <a:tr h="793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793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DB5BBB74-3F1A-094B-E016-EDF1C38BF509}"/>
              </a:ext>
            </a:extLst>
          </p:cNvPr>
          <p:cNvSpPr/>
          <p:nvPr/>
        </p:nvSpPr>
        <p:spPr>
          <a:xfrm>
            <a:off x="3484842" y="224734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1D9EAEC8-CB55-1489-CEAC-2F7A30B47FFF}"/>
              </a:ext>
            </a:extLst>
          </p:cNvPr>
          <p:cNvSpPr/>
          <p:nvPr/>
        </p:nvSpPr>
        <p:spPr>
          <a:xfrm>
            <a:off x="3505535" y="56346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B0FA6971-08B4-52EE-3B60-1C8943363CE8}"/>
              </a:ext>
            </a:extLst>
          </p:cNvPr>
          <p:cNvSpPr/>
          <p:nvPr/>
        </p:nvSpPr>
        <p:spPr>
          <a:xfrm flipV="1">
            <a:off x="3553221" y="2948986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00330C22-B690-23D7-CC3E-6B95C5A61C1A}"/>
              </a:ext>
            </a:extLst>
          </p:cNvPr>
          <p:cNvSpPr/>
          <p:nvPr/>
        </p:nvSpPr>
        <p:spPr>
          <a:xfrm flipV="1">
            <a:off x="3555451" y="3045797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884EEA-8456-6D1B-2679-74B5C1860866}"/>
              </a:ext>
            </a:extLst>
          </p:cNvPr>
          <p:cNvSpPr txBox="1"/>
          <p:nvPr/>
        </p:nvSpPr>
        <p:spPr>
          <a:xfrm>
            <a:off x="3234468" y="472410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81B6566-A8F2-94AD-A267-91DFF2718F56}"/>
              </a:ext>
            </a:extLst>
          </p:cNvPr>
          <p:cNvSpPr txBox="1"/>
          <p:nvPr/>
        </p:nvSpPr>
        <p:spPr>
          <a:xfrm>
            <a:off x="3232100" y="553589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72FD14C-41D2-2958-1C5B-623D4A598B7E}"/>
              </a:ext>
            </a:extLst>
          </p:cNvPr>
          <p:cNvSpPr txBox="1"/>
          <p:nvPr/>
        </p:nvSpPr>
        <p:spPr>
          <a:xfrm>
            <a:off x="4519392" y="477013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170F423-AFDA-BB5F-1C85-B72C79A9D718}"/>
              </a:ext>
            </a:extLst>
          </p:cNvPr>
          <p:cNvSpPr txBox="1"/>
          <p:nvPr/>
        </p:nvSpPr>
        <p:spPr>
          <a:xfrm>
            <a:off x="4502379" y="553589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76C07B2-283F-2378-C4FA-8F96D8F0F8D2}"/>
              </a:ext>
            </a:extLst>
          </p:cNvPr>
          <p:cNvSpPr txBox="1"/>
          <p:nvPr/>
        </p:nvSpPr>
        <p:spPr>
          <a:xfrm>
            <a:off x="5804316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F4AC7A0-9229-3A46-B147-33D0BC6EBAF7}"/>
              </a:ext>
            </a:extLst>
          </p:cNvPr>
          <p:cNvSpPr txBox="1"/>
          <p:nvPr/>
        </p:nvSpPr>
        <p:spPr>
          <a:xfrm>
            <a:off x="5794428" y="553589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9</a:t>
            </a:r>
            <a:endParaRPr kumimoji="1" lang="ja-JP" altLang="en-US" sz="4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09F1B17-76A8-CD0B-50FB-258AC7D98391}"/>
              </a:ext>
            </a:extLst>
          </p:cNvPr>
          <p:cNvSpPr txBox="1"/>
          <p:nvPr/>
        </p:nvSpPr>
        <p:spPr>
          <a:xfrm>
            <a:off x="7089240" y="4727059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0DABA8E-3722-1045-76F0-5AC5298CC409}"/>
              </a:ext>
            </a:extLst>
          </p:cNvPr>
          <p:cNvSpPr txBox="1"/>
          <p:nvPr/>
        </p:nvSpPr>
        <p:spPr>
          <a:xfrm>
            <a:off x="6955847" y="553589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08BB120-1171-1406-C634-3FDBDF0C27D3}"/>
              </a:ext>
            </a:extLst>
          </p:cNvPr>
          <p:cNvSpPr txBox="1"/>
          <p:nvPr/>
        </p:nvSpPr>
        <p:spPr>
          <a:xfrm>
            <a:off x="8374164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255FE05-D9A5-2B61-87A3-18B626990B26}"/>
              </a:ext>
            </a:extLst>
          </p:cNvPr>
          <p:cNvSpPr txBox="1"/>
          <p:nvPr/>
        </p:nvSpPr>
        <p:spPr>
          <a:xfrm>
            <a:off x="8214669" y="553589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15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5240B46-A7CF-B774-A125-6B6A6576C30F}"/>
              </a:ext>
            </a:extLst>
          </p:cNvPr>
          <p:cNvSpPr txBox="1"/>
          <p:nvPr/>
        </p:nvSpPr>
        <p:spPr>
          <a:xfrm>
            <a:off x="9659090" y="478223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75DB597-D036-89EF-87D5-7CEC727741F6}"/>
              </a:ext>
            </a:extLst>
          </p:cNvPr>
          <p:cNvSpPr txBox="1"/>
          <p:nvPr/>
        </p:nvSpPr>
        <p:spPr>
          <a:xfrm>
            <a:off x="9506154" y="553589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18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C7863ED-EC9A-A629-94AE-E0769004CF39}"/>
              </a:ext>
            </a:extLst>
          </p:cNvPr>
          <p:cNvSpPr txBox="1"/>
          <p:nvPr/>
        </p:nvSpPr>
        <p:spPr>
          <a:xfrm>
            <a:off x="420675" y="4708787"/>
            <a:ext cx="2097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 ビン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1FA16EC-7613-35C7-83BA-BDB039C5CFC1}"/>
              </a:ext>
            </a:extLst>
          </p:cNvPr>
          <p:cNvSpPr txBox="1"/>
          <p:nvPr/>
        </p:nvSpPr>
        <p:spPr>
          <a:xfrm>
            <a:off x="343699" y="5416673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豆の数 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E026DFE-190A-BE3B-8718-56BA892D5EE0}"/>
              </a:ext>
            </a:extLst>
          </p:cNvPr>
          <p:cNvSpPr txBox="1"/>
          <p:nvPr/>
        </p:nvSpPr>
        <p:spPr>
          <a:xfrm>
            <a:off x="15847" y="1002821"/>
            <a:ext cx="3509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ビン</a:t>
            </a:r>
            <a:r>
              <a:rPr lang="ja-JP" altLang="en-US" sz="3600" b="1" dirty="0"/>
              <a:t>の個数と</a:t>
            </a:r>
            <a:endParaRPr lang="en-US" altLang="ja-JP" sz="36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豆の個数の関係</a:t>
            </a:r>
            <a:endParaRPr kumimoji="1" lang="ja-JP" altLang="en-US" sz="4400" b="1" dirty="0"/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D44D1E8B-5EFC-9B1B-537B-6CD5F4155251}"/>
              </a:ext>
            </a:extLst>
          </p:cNvPr>
          <p:cNvGrpSpPr/>
          <p:nvPr/>
        </p:nvGrpSpPr>
        <p:grpSpPr>
          <a:xfrm>
            <a:off x="6751411" y="521976"/>
            <a:ext cx="995446" cy="1322758"/>
            <a:chOff x="6751411" y="1240431"/>
            <a:chExt cx="995446" cy="1322758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3889A98E-82E9-F5A4-F0EA-EFD0F89DB8A6}"/>
                </a:ext>
              </a:extLst>
            </p:cNvPr>
            <p:cNvGrpSpPr/>
            <p:nvPr/>
          </p:nvGrpSpPr>
          <p:grpSpPr>
            <a:xfrm>
              <a:off x="6751411" y="1240431"/>
              <a:ext cx="975703" cy="644283"/>
              <a:chOff x="6373891" y="1125451"/>
              <a:chExt cx="1153674" cy="761802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EC78B7EC-FB95-4192-B97E-1DAE1A6F9D6E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97" name="図 96">
                  <a:extLst>
                    <a:ext uri="{FF2B5EF4-FFF2-40B4-BE49-F238E27FC236}">
                      <a16:creationId xmlns:a16="http://schemas.microsoft.com/office/drawing/2014/main" id="{3E0A24A2-9ADF-2007-D307-915C0E576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F1721D9F-21D0-44B5-B7A1-0133C734CD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99" name="図 98">
                  <a:extLst>
                    <a:ext uri="{FF2B5EF4-FFF2-40B4-BE49-F238E27FC236}">
                      <a16:creationId xmlns:a16="http://schemas.microsoft.com/office/drawing/2014/main" id="{11796D88-0C9D-599D-7A97-732F6D4D1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DDDA7C56-4E8C-133A-C678-D51195BD52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3F753E72-E09D-F37E-6D59-008B763EEEFF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02" name="図 101">
                  <a:extLst>
                    <a:ext uri="{FF2B5EF4-FFF2-40B4-BE49-F238E27FC236}">
                      <a16:creationId xmlns:a16="http://schemas.microsoft.com/office/drawing/2014/main" id="{A7D3AB5C-2544-D831-7D07-F0DBA64A7B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03" name="図 102">
                  <a:extLst>
                    <a:ext uri="{FF2B5EF4-FFF2-40B4-BE49-F238E27FC236}">
                      <a16:creationId xmlns:a16="http://schemas.microsoft.com/office/drawing/2014/main" id="{9138EFDD-387B-A743-3DA4-18F8C0590B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4" name="図 103">
                  <a:extLst>
                    <a:ext uri="{FF2B5EF4-FFF2-40B4-BE49-F238E27FC236}">
                      <a16:creationId xmlns:a16="http://schemas.microsoft.com/office/drawing/2014/main" id="{E687548F-B24F-6313-9BB6-1489499488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5" name="図 104">
                  <a:extLst>
                    <a:ext uri="{FF2B5EF4-FFF2-40B4-BE49-F238E27FC236}">
                      <a16:creationId xmlns:a16="http://schemas.microsoft.com/office/drawing/2014/main" id="{F24BB474-40F0-B3F2-045F-A5198E90E8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434A169A-FBDD-81A1-B100-5D41AF6BD1D8}"/>
                </a:ext>
              </a:extLst>
            </p:cNvPr>
            <p:cNvGrpSpPr/>
            <p:nvPr/>
          </p:nvGrpSpPr>
          <p:grpSpPr>
            <a:xfrm>
              <a:off x="6771154" y="1918906"/>
              <a:ext cx="975703" cy="644283"/>
              <a:chOff x="6373891" y="1125451"/>
              <a:chExt cx="1153674" cy="761802"/>
            </a:xfrm>
          </p:grpSpPr>
          <p:grpSp>
            <p:nvGrpSpPr>
              <p:cNvPr id="108" name="グループ化 107">
                <a:extLst>
                  <a:ext uri="{FF2B5EF4-FFF2-40B4-BE49-F238E27FC236}">
                    <a16:creationId xmlns:a16="http://schemas.microsoft.com/office/drawing/2014/main" id="{147C4C8D-D485-7E0D-7832-BE30DBA67E12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14" name="図 113">
                  <a:extLst>
                    <a:ext uri="{FF2B5EF4-FFF2-40B4-BE49-F238E27FC236}">
                      <a16:creationId xmlns:a16="http://schemas.microsoft.com/office/drawing/2014/main" id="{9A2332DC-AF89-EA88-8A67-356991E6A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15" name="図 114">
                  <a:extLst>
                    <a:ext uri="{FF2B5EF4-FFF2-40B4-BE49-F238E27FC236}">
                      <a16:creationId xmlns:a16="http://schemas.microsoft.com/office/drawing/2014/main" id="{415419A1-47D5-1590-81DF-738276D2A1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6" name="図 115">
                  <a:extLst>
                    <a:ext uri="{FF2B5EF4-FFF2-40B4-BE49-F238E27FC236}">
                      <a16:creationId xmlns:a16="http://schemas.microsoft.com/office/drawing/2014/main" id="{91CA493C-062F-5B20-4A0F-08D44AB239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7" name="図 116">
                  <a:extLst>
                    <a:ext uri="{FF2B5EF4-FFF2-40B4-BE49-F238E27FC236}">
                      <a16:creationId xmlns:a16="http://schemas.microsoft.com/office/drawing/2014/main" id="{D6DE55E6-A095-8C51-1DC3-5B0218E416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グループ化 108">
                <a:extLst>
                  <a:ext uri="{FF2B5EF4-FFF2-40B4-BE49-F238E27FC236}">
                    <a16:creationId xmlns:a16="http://schemas.microsoft.com/office/drawing/2014/main" id="{B9F6A4F0-4FB4-3A17-66FE-9BFA93BFE35F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10" name="図 109">
                  <a:extLst>
                    <a:ext uri="{FF2B5EF4-FFF2-40B4-BE49-F238E27FC236}">
                      <a16:creationId xmlns:a16="http://schemas.microsoft.com/office/drawing/2014/main" id="{EE59A4EF-D14B-40F5-978D-C9671B7F66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11" name="図 110">
                  <a:extLst>
                    <a:ext uri="{FF2B5EF4-FFF2-40B4-BE49-F238E27FC236}">
                      <a16:creationId xmlns:a16="http://schemas.microsoft.com/office/drawing/2014/main" id="{F02BA5BF-F05E-6970-6169-BED7B8C6F2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2" name="図 111">
                  <a:extLst>
                    <a:ext uri="{FF2B5EF4-FFF2-40B4-BE49-F238E27FC236}">
                      <a16:creationId xmlns:a16="http://schemas.microsoft.com/office/drawing/2014/main" id="{49D38551-287E-A59B-0223-CDB785B61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3" name="図 112">
                  <a:extLst>
                    <a:ext uri="{FF2B5EF4-FFF2-40B4-BE49-F238E27FC236}">
                      <a16:creationId xmlns:a16="http://schemas.microsoft.com/office/drawing/2014/main" id="{FD0C6DE3-3D49-08BE-723A-B45233C848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658440C0-57E8-7B56-F311-01ECC30E221A}"/>
              </a:ext>
            </a:extLst>
          </p:cNvPr>
          <p:cNvGrpSpPr/>
          <p:nvPr/>
        </p:nvGrpSpPr>
        <p:grpSpPr>
          <a:xfrm>
            <a:off x="9374603" y="558329"/>
            <a:ext cx="975703" cy="1976912"/>
            <a:chOff x="9374603" y="1276784"/>
            <a:chExt cx="975703" cy="1976912"/>
          </a:xfrm>
        </p:grpSpPr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54BD6537-7D2B-79C4-AFFC-E70A7E6142C8}"/>
                </a:ext>
              </a:extLst>
            </p:cNvPr>
            <p:cNvGrpSpPr/>
            <p:nvPr/>
          </p:nvGrpSpPr>
          <p:grpSpPr>
            <a:xfrm>
              <a:off x="9374603" y="1276784"/>
              <a:ext cx="975703" cy="644283"/>
              <a:chOff x="6373891" y="1125451"/>
              <a:chExt cx="1153674" cy="761802"/>
            </a:xfrm>
          </p:grpSpPr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BD8B09D2-8E0E-16A9-B331-8E90652F42DA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53" name="図 152">
                  <a:extLst>
                    <a:ext uri="{FF2B5EF4-FFF2-40B4-BE49-F238E27FC236}">
                      <a16:creationId xmlns:a16="http://schemas.microsoft.com/office/drawing/2014/main" id="{5F5A5332-FFB9-7BDE-40F2-41EEC5356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54" name="図 153">
                  <a:extLst>
                    <a:ext uri="{FF2B5EF4-FFF2-40B4-BE49-F238E27FC236}">
                      <a16:creationId xmlns:a16="http://schemas.microsoft.com/office/drawing/2014/main" id="{6A864D9D-C788-5C29-731B-F0BCF16938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5" name="図 154">
                  <a:extLst>
                    <a:ext uri="{FF2B5EF4-FFF2-40B4-BE49-F238E27FC236}">
                      <a16:creationId xmlns:a16="http://schemas.microsoft.com/office/drawing/2014/main" id="{7F0D9D2D-D334-62B6-7DDB-5CF6900F8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6" name="図 155">
                  <a:extLst>
                    <a:ext uri="{FF2B5EF4-FFF2-40B4-BE49-F238E27FC236}">
                      <a16:creationId xmlns:a16="http://schemas.microsoft.com/office/drawing/2014/main" id="{34D2C5E2-7EA6-0E60-10B3-EA347CFD0D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3077D899-DE6E-6F5A-4786-77D8882F7ECA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49" name="図 148">
                  <a:extLst>
                    <a:ext uri="{FF2B5EF4-FFF2-40B4-BE49-F238E27FC236}">
                      <a16:creationId xmlns:a16="http://schemas.microsoft.com/office/drawing/2014/main" id="{D119D432-3D59-FF78-6DC9-6305E5F849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50" name="図 149">
                  <a:extLst>
                    <a:ext uri="{FF2B5EF4-FFF2-40B4-BE49-F238E27FC236}">
                      <a16:creationId xmlns:a16="http://schemas.microsoft.com/office/drawing/2014/main" id="{072030F6-18E7-FC36-1C8E-7368E00EF3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1" name="図 150">
                  <a:extLst>
                    <a:ext uri="{FF2B5EF4-FFF2-40B4-BE49-F238E27FC236}">
                      <a16:creationId xmlns:a16="http://schemas.microsoft.com/office/drawing/2014/main" id="{413DA545-62ED-07A6-CE2E-001D4DF719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2" name="図 151">
                  <a:extLst>
                    <a:ext uri="{FF2B5EF4-FFF2-40B4-BE49-F238E27FC236}">
                      <a16:creationId xmlns:a16="http://schemas.microsoft.com/office/drawing/2014/main" id="{EA7C5D7F-E9B9-599D-A12F-399A29EE50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720DBDC7-431F-323A-9673-EEBC9381AF1D}"/>
                </a:ext>
              </a:extLst>
            </p:cNvPr>
            <p:cNvGrpSpPr/>
            <p:nvPr/>
          </p:nvGrpSpPr>
          <p:grpSpPr>
            <a:xfrm>
              <a:off x="9374603" y="1933487"/>
              <a:ext cx="975703" cy="644283"/>
              <a:chOff x="6373891" y="1125451"/>
              <a:chExt cx="1153674" cy="761802"/>
            </a:xfrm>
          </p:grpSpPr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63BE7772-0F44-D302-DF4D-62FC07E78743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64" name="図 163">
                  <a:extLst>
                    <a:ext uri="{FF2B5EF4-FFF2-40B4-BE49-F238E27FC236}">
                      <a16:creationId xmlns:a16="http://schemas.microsoft.com/office/drawing/2014/main" id="{4ED8DBF8-BDDA-B406-2E8D-8C65D478B4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65" name="図 164">
                  <a:extLst>
                    <a:ext uri="{FF2B5EF4-FFF2-40B4-BE49-F238E27FC236}">
                      <a16:creationId xmlns:a16="http://schemas.microsoft.com/office/drawing/2014/main" id="{6062CE85-A670-B343-DB61-C375C298CD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6" name="図 165">
                  <a:extLst>
                    <a:ext uri="{FF2B5EF4-FFF2-40B4-BE49-F238E27FC236}">
                      <a16:creationId xmlns:a16="http://schemas.microsoft.com/office/drawing/2014/main" id="{A3FA0E47-7605-C28A-46AD-C62CADA752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7" name="図 166">
                  <a:extLst>
                    <a:ext uri="{FF2B5EF4-FFF2-40B4-BE49-F238E27FC236}">
                      <a16:creationId xmlns:a16="http://schemas.microsoft.com/office/drawing/2014/main" id="{8219C5BD-897C-DA03-2909-B780DAAEF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70EC36C2-2F36-FC98-60A3-A8CE805B0910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60" name="図 159">
                  <a:extLst>
                    <a:ext uri="{FF2B5EF4-FFF2-40B4-BE49-F238E27FC236}">
                      <a16:creationId xmlns:a16="http://schemas.microsoft.com/office/drawing/2014/main" id="{E2B12508-F7E1-CF76-212B-5B58DC1309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61" name="図 160">
                  <a:extLst>
                    <a:ext uri="{FF2B5EF4-FFF2-40B4-BE49-F238E27FC236}">
                      <a16:creationId xmlns:a16="http://schemas.microsoft.com/office/drawing/2014/main" id="{F3647DF0-8AC6-0303-5E0E-73613E399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2" name="図 161">
                  <a:extLst>
                    <a:ext uri="{FF2B5EF4-FFF2-40B4-BE49-F238E27FC236}">
                      <a16:creationId xmlns:a16="http://schemas.microsoft.com/office/drawing/2014/main" id="{B54116BE-CE80-5CD4-00BA-5D4DB360E9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3" name="図 162">
                  <a:extLst>
                    <a:ext uri="{FF2B5EF4-FFF2-40B4-BE49-F238E27FC236}">
                      <a16:creationId xmlns:a16="http://schemas.microsoft.com/office/drawing/2014/main" id="{08A9D1CB-A690-2978-C043-879470A3BF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E1EB7BD3-268E-1B51-1A91-BB031EB06C85}"/>
                </a:ext>
              </a:extLst>
            </p:cNvPr>
            <p:cNvGrpSpPr/>
            <p:nvPr/>
          </p:nvGrpSpPr>
          <p:grpSpPr>
            <a:xfrm>
              <a:off x="9374603" y="2609413"/>
              <a:ext cx="975703" cy="644283"/>
              <a:chOff x="6373891" y="1125451"/>
              <a:chExt cx="1153674" cy="761802"/>
            </a:xfrm>
          </p:grpSpPr>
          <p:grpSp>
            <p:nvGrpSpPr>
              <p:cNvPr id="169" name="グループ化 168">
                <a:extLst>
                  <a:ext uri="{FF2B5EF4-FFF2-40B4-BE49-F238E27FC236}">
                    <a16:creationId xmlns:a16="http://schemas.microsoft.com/office/drawing/2014/main" id="{9543E0B8-40E4-B5F3-7942-4349AFD0966E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75" name="図 174">
                  <a:extLst>
                    <a:ext uri="{FF2B5EF4-FFF2-40B4-BE49-F238E27FC236}">
                      <a16:creationId xmlns:a16="http://schemas.microsoft.com/office/drawing/2014/main" id="{F8AFB04C-E0B4-C944-FF90-133A6D8356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76" name="図 175">
                  <a:extLst>
                    <a:ext uri="{FF2B5EF4-FFF2-40B4-BE49-F238E27FC236}">
                      <a16:creationId xmlns:a16="http://schemas.microsoft.com/office/drawing/2014/main" id="{9D296D0C-0FBB-DAE2-2B21-92527077A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7" name="図 176">
                  <a:extLst>
                    <a:ext uri="{FF2B5EF4-FFF2-40B4-BE49-F238E27FC236}">
                      <a16:creationId xmlns:a16="http://schemas.microsoft.com/office/drawing/2014/main" id="{A808CB24-C2E0-1E5F-5CC0-48DD553C57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8" name="図 177">
                  <a:extLst>
                    <a:ext uri="{FF2B5EF4-FFF2-40B4-BE49-F238E27FC236}">
                      <a16:creationId xmlns:a16="http://schemas.microsoft.com/office/drawing/2014/main" id="{BDA01A84-DFBF-77E4-1BD3-30E92F208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2706356E-7372-B6FD-149D-72DD01AC2438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71" name="図 170">
                  <a:extLst>
                    <a:ext uri="{FF2B5EF4-FFF2-40B4-BE49-F238E27FC236}">
                      <a16:creationId xmlns:a16="http://schemas.microsoft.com/office/drawing/2014/main" id="{B4C9C24D-5686-2BCE-F8F5-D5B4CB26D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72" name="図 171">
                  <a:extLst>
                    <a:ext uri="{FF2B5EF4-FFF2-40B4-BE49-F238E27FC236}">
                      <a16:creationId xmlns:a16="http://schemas.microsoft.com/office/drawing/2014/main" id="{E926C44A-E258-61F5-D49C-887EDE39D6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3" name="図 172">
                  <a:extLst>
                    <a:ext uri="{FF2B5EF4-FFF2-40B4-BE49-F238E27FC236}">
                      <a16:creationId xmlns:a16="http://schemas.microsoft.com/office/drawing/2014/main" id="{E6C7397A-83FA-682F-A8C6-AAB0D5535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4" name="図 173">
                  <a:extLst>
                    <a:ext uri="{FF2B5EF4-FFF2-40B4-BE49-F238E27FC236}">
                      <a16:creationId xmlns:a16="http://schemas.microsoft.com/office/drawing/2014/main" id="{AA2D551B-D250-4133-1E6F-08E7E8E9DC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AF5991DD-5207-41CA-2F33-0441D1F73988}"/>
              </a:ext>
            </a:extLst>
          </p:cNvPr>
          <p:cNvGrpSpPr/>
          <p:nvPr/>
        </p:nvGrpSpPr>
        <p:grpSpPr>
          <a:xfrm>
            <a:off x="8102628" y="536807"/>
            <a:ext cx="995446" cy="1990871"/>
            <a:chOff x="8081954" y="1249416"/>
            <a:chExt cx="995446" cy="1990871"/>
          </a:xfrm>
        </p:grpSpPr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0A5DE6A1-D24A-C376-00CF-1BBFEF19E358}"/>
                </a:ext>
              </a:extLst>
            </p:cNvPr>
            <p:cNvGrpSpPr/>
            <p:nvPr/>
          </p:nvGrpSpPr>
          <p:grpSpPr>
            <a:xfrm>
              <a:off x="8081954" y="1249416"/>
              <a:ext cx="975703" cy="644283"/>
              <a:chOff x="6373891" y="1125451"/>
              <a:chExt cx="1153674" cy="761802"/>
            </a:xfrm>
          </p:grpSpPr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06CD1B23-1B60-D930-98F4-8EB9088C22AC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26" name="図 125">
                  <a:extLst>
                    <a:ext uri="{FF2B5EF4-FFF2-40B4-BE49-F238E27FC236}">
                      <a16:creationId xmlns:a16="http://schemas.microsoft.com/office/drawing/2014/main" id="{2EB95468-4A73-E33C-EC21-1B54228E85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27" name="図 126">
                  <a:extLst>
                    <a:ext uri="{FF2B5EF4-FFF2-40B4-BE49-F238E27FC236}">
                      <a16:creationId xmlns:a16="http://schemas.microsoft.com/office/drawing/2014/main" id="{8283A2D8-8174-AE96-869B-CE45A144B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8" name="図 127">
                  <a:extLst>
                    <a:ext uri="{FF2B5EF4-FFF2-40B4-BE49-F238E27FC236}">
                      <a16:creationId xmlns:a16="http://schemas.microsoft.com/office/drawing/2014/main" id="{C2AB0226-4D7B-BE5F-91C8-F7FE017905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9" name="図 128">
                  <a:extLst>
                    <a:ext uri="{FF2B5EF4-FFF2-40B4-BE49-F238E27FC236}">
                      <a16:creationId xmlns:a16="http://schemas.microsoft.com/office/drawing/2014/main" id="{6651C9FC-9D18-3FD1-9FCC-63EC6E25C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8B90A7A6-3175-177C-6ABA-8E40F93D4ED4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22" name="図 121">
                  <a:extLst>
                    <a:ext uri="{FF2B5EF4-FFF2-40B4-BE49-F238E27FC236}">
                      <a16:creationId xmlns:a16="http://schemas.microsoft.com/office/drawing/2014/main" id="{26D2B017-4F7A-4C9A-C1C8-3EBF53F6C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23" name="図 122">
                  <a:extLst>
                    <a:ext uri="{FF2B5EF4-FFF2-40B4-BE49-F238E27FC236}">
                      <a16:creationId xmlns:a16="http://schemas.microsoft.com/office/drawing/2014/main" id="{B4C8DEE8-9196-24B4-2710-830D902D4A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4" name="図 123">
                  <a:extLst>
                    <a:ext uri="{FF2B5EF4-FFF2-40B4-BE49-F238E27FC236}">
                      <a16:creationId xmlns:a16="http://schemas.microsoft.com/office/drawing/2014/main" id="{7143E37D-82BC-6AB2-6DAD-10332110BB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5" name="図 124">
                  <a:extLst>
                    <a:ext uri="{FF2B5EF4-FFF2-40B4-BE49-F238E27FC236}">
                      <a16:creationId xmlns:a16="http://schemas.microsoft.com/office/drawing/2014/main" id="{1A3DA1C1-0279-E2AF-DDB3-C51F569F91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1CACABF3-9E10-4F25-C4FA-4ED6DF5A3ED0}"/>
                </a:ext>
              </a:extLst>
            </p:cNvPr>
            <p:cNvGrpSpPr/>
            <p:nvPr/>
          </p:nvGrpSpPr>
          <p:grpSpPr>
            <a:xfrm>
              <a:off x="8101697" y="1927891"/>
              <a:ext cx="975703" cy="644283"/>
              <a:chOff x="6373891" y="1125451"/>
              <a:chExt cx="1153674" cy="761802"/>
            </a:xfrm>
          </p:grpSpPr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CE14CAE1-B0C1-9E0B-CF7A-8458E8E8FBAD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37" name="図 136">
                  <a:extLst>
                    <a:ext uri="{FF2B5EF4-FFF2-40B4-BE49-F238E27FC236}">
                      <a16:creationId xmlns:a16="http://schemas.microsoft.com/office/drawing/2014/main" id="{C1A88B1B-557B-9995-D707-DDA9FF119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38" name="図 137">
                  <a:extLst>
                    <a:ext uri="{FF2B5EF4-FFF2-40B4-BE49-F238E27FC236}">
                      <a16:creationId xmlns:a16="http://schemas.microsoft.com/office/drawing/2014/main" id="{B5FC55A1-A1A8-08C8-BED3-FF1AF9520B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9" name="図 138">
                  <a:extLst>
                    <a:ext uri="{FF2B5EF4-FFF2-40B4-BE49-F238E27FC236}">
                      <a16:creationId xmlns:a16="http://schemas.microsoft.com/office/drawing/2014/main" id="{376B67E3-4918-1A5C-3BD1-B1E6A4C8E9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40" name="図 139">
                  <a:extLst>
                    <a:ext uri="{FF2B5EF4-FFF2-40B4-BE49-F238E27FC236}">
                      <a16:creationId xmlns:a16="http://schemas.microsoft.com/office/drawing/2014/main" id="{E6DCDF7C-E0AA-9640-5CA6-7D4C9B8895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グループ化 131">
                <a:extLst>
                  <a:ext uri="{FF2B5EF4-FFF2-40B4-BE49-F238E27FC236}">
                    <a16:creationId xmlns:a16="http://schemas.microsoft.com/office/drawing/2014/main" id="{076BB3FB-30DE-56E7-959F-438ADE16243A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33" name="図 132">
                  <a:extLst>
                    <a:ext uri="{FF2B5EF4-FFF2-40B4-BE49-F238E27FC236}">
                      <a16:creationId xmlns:a16="http://schemas.microsoft.com/office/drawing/2014/main" id="{298E238E-E90A-92AA-DEB7-3386B2F92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34" name="図 133">
                  <a:extLst>
                    <a:ext uri="{FF2B5EF4-FFF2-40B4-BE49-F238E27FC236}">
                      <a16:creationId xmlns:a16="http://schemas.microsoft.com/office/drawing/2014/main" id="{68A8C57E-7ADE-247D-D745-46130D032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5" name="図 134">
                  <a:extLst>
                    <a:ext uri="{FF2B5EF4-FFF2-40B4-BE49-F238E27FC236}">
                      <a16:creationId xmlns:a16="http://schemas.microsoft.com/office/drawing/2014/main" id="{30D032A5-325C-D560-EB9B-9BA03AC9E4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6" name="図 135">
                  <a:extLst>
                    <a:ext uri="{FF2B5EF4-FFF2-40B4-BE49-F238E27FC236}">
                      <a16:creationId xmlns:a16="http://schemas.microsoft.com/office/drawing/2014/main" id="{1543CAF0-19FC-1585-5ECE-E778AD01E0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638F79C3-20AA-3695-2220-8382EBB16A25}"/>
                </a:ext>
              </a:extLst>
            </p:cNvPr>
            <p:cNvGrpSpPr/>
            <p:nvPr/>
          </p:nvGrpSpPr>
          <p:grpSpPr>
            <a:xfrm flipH="1">
              <a:off x="8120427" y="2596004"/>
              <a:ext cx="479924" cy="644283"/>
              <a:chOff x="1442117" y="2524026"/>
              <a:chExt cx="1794027" cy="2408420"/>
            </a:xfrm>
          </p:grpSpPr>
          <p:pic>
            <p:nvPicPr>
              <p:cNvPr id="183" name="図 182">
                <a:extLst>
                  <a:ext uri="{FF2B5EF4-FFF2-40B4-BE49-F238E27FC236}">
                    <a16:creationId xmlns:a16="http://schemas.microsoft.com/office/drawing/2014/main" id="{26B5527D-6FCF-D0CE-6FAD-A9D04FBDD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A47157D1-5B92-0F7B-E3FB-68548C961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85" name="図 184">
                <a:extLst>
                  <a:ext uri="{FF2B5EF4-FFF2-40B4-BE49-F238E27FC236}">
                    <a16:creationId xmlns:a16="http://schemas.microsoft.com/office/drawing/2014/main" id="{223695A9-68D7-B21C-CE87-6AB0BFF0D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CC2BF341-611C-D81B-7298-6AFA53017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B6BA9ED7-3389-BF76-0ED0-11E82DCB951C}"/>
              </a:ext>
            </a:extLst>
          </p:cNvPr>
          <p:cNvSpPr txBox="1"/>
          <p:nvPr/>
        </p:nvSpPr>
        <p:spPr>
          <a:xfrm>
            <a:off x="86870" y="3653357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表にすると</a:t>
            </a:r>
            <a:endParaRPr kumimoji="1" lang="ja-JP" altLang="en-US" sz="4400" b="1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0E191D93-AE75-A5A6-67F5-284959156A95}"/>
              </a:ext>
            </a:extLst>
          </p:cNvPr>
          <p:cNvSpPr txBox="1"/>
          <p:nvPr/>
        </p:nvSpPr>
        <p:spPr>
          <a:xfrm>
            <a:off x="3199107" y="248051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C5FCFC04-4AB7-C629-C0D4-ABE36B6A45E3}"/>
              </a:ext>
            </a:extLst>
          </p:cNvPr>
          <p:cNvSpPr txBox="1"/>
          <p:nvPr/>
        </p:nvSpPr>
        <p:spPr>
          <a:xfrm>
            <a:off x="4502379" y="247030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3D8B4103-03FD-D783-58D3-C8BFC225A3E2}"/>
              </a:ext>
            </a:extLst>
          </p:cNvPr>
          <p:cNvSpPr txBox="1"/>
          <p:nvPr/>
        </p:nvSpPr>
        <p:spPr>
          <a:xfrm>
            <a:off x="6965237" y="24703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525C7694-35BD-4C80-50D1-5D0CD67BDFD9}"/>
              </a:ext>
            </a:extLst>
          </p:cNvPr>
          <p:cNvSpPr txBox="1"/>
          <p:nvPr/>
        </p:nvSpPr>
        <p:spPr>
          <a:xfrm>
            <a:off x="5667651" y="247030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69FE5F65-E9F9-32D0-D188-6D03BF496FEF}"/>
              </a:ext>
            </a:extLst>
          </p:cNvPr>
          <p:cNvSpPr txBox="1"/>
          <p:nvPr/>
        </p:nvSpPr>
        <p:spPr>
          <a:xfrm>
            <a:off x="8167050" y="24703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15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21D14C8D-5D10-5B6E-A820-43BD106B6C00}"/>
              </a:ext>
            </a:extLst>
          </p:cNvPr>
          <p:cNvSpPr txBox="1"/>
          <p:nvPr/>
        </p:nvSpPr>
        <p:spPr>
          <a:xfrm>
            <a:off x="9361499" y="2470301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18</a:t>
            </a:r>
            <a:r>
              <a:rPr kumimoji="1" lang="ja-JP" altLang="en-US" sz="3200" b="1" dirty="0"/>
              <a:t>個</a:t>
            </a: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8AEDBE5E-115A-4797-96ED-FF178CBA2634}"/>
              </a:ext>
            </a:extLst>
          </p:cNvPr>
          <p:cNvGrpSpPr/>
          <p:nvPr/>
        </p:nvGrpSpPr>
        <p:grpSpPr>
          <a:xfrm>
            <a:off x="10735615" y="4869822"/>
            <a:ext cx="714302" cy="1355560"/>
            <a:chOff x="10735615" y="4728304"/>
            <a:chExt cx="714302" cy="1355560"/>
          </a:xfrm>
        </p:grpSpPr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CD48AF69-ED5F-402E-6DEF-D8DEF749DFC2}"/>
                </a:ext>
              </a:extLst>
            </p:cNvPr>
            <p:cNvSpPr txBox="1"/>
            <p:nvPr/>
          </p:nvSpPr>
          <p:spPr>
            <a:xfrm>
              <a:off x="10735615" y="47283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4E883E81-8F4E-DC25-29EA-21DF74B837BB}"/>
                </a:ext>
              </a:extLst>
            </p:cNvPr>
            <p:cNvSpPr txBox="1"/>
            <p:nvPr/>
          </p:nvSpPr>
          <p:spPr>
            <a:xfrm>
              <a:off x="10752290" y="537597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</p:grpSp>
      <p:sp>
        <p:nvSpPr>
          <p:cNvPr id="4" name="矢印: 下カーブ 3">
            <a:extLst>
              <a:ext uri="{FF2B5EF4-FFF2-40B4-BE49-F238E27FC236}">
                <a16:creationId xmlns:a16="http://schemas.microsoft.com/office/drawing/2014/main" id="{5D42A120-283F-A973-38E9-9E765840B4B4}"/>
              </a:ext>
            </a:extLst>
          </p:cNvPr>
          <p:cNvSpPr/>
          <p:nvPr/>
        </p:nvSpPr>
        <p:spPr>
          <a:xfrm>
            <a:off x="3473171" y="4368884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16D60C31-3F66-D7C2-40BC-F62F8898FB9B}"/>
              </a:ext>
            </a:extLst>
          </p:cNvPr>
          <p:cNvSpPr/>
          <p:nvPr/>
        </p:nvSpPr>
        <p:spPr>
          <a:xfrm>
            <a:off x="3461217" y="4201209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C34861F6-233E-A94E-0040-4E72C9D640E8}"/>
              </a:ext>
            </a:extLst>
          </p:cNvPr>
          <p:cNvSpPr/>
          <p:nvPr/>
        </p:nvSpPr>
        <p:spPr>
          <a:xfrm flipV="1">
            <a:off x="3466378" y="6103146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BDECE8AA-FBDE-F006-72AB-1B9E3AA44556}"/>
              </a:ext>
            </a:extLst>
          </p:cNvPr>
          <p:cNvSpPr/>
          <p:nvPr/>
        </p:nvSpPr>
        <p:spPr>
          <a:xfrm flipV="1">
            <a:off x="3468608" y="6091097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DFC42A1-431F-B419-DD84-9A49DA791A20}"/>
              </a:ext>
            </a:extLst>
          </p:cNvPr>
          <p:cNvSpPr txBox="1"/>
          <p:nvPr/>
        </p:nvSpPr>
        <p:spPr>
          <a:xfrm>
            <a:off x="3772640" y="45450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F659F32-0DAE-FE44-3298-05D073120E9A}"/>
              </a:ext>
            </a:extLst>
          </p:cNvPr>
          <p:cNvSpPr txBox="1"/>
          <p:nvPr/>
        </p:nvSpPr>
        <p:spPr>
          <a:xfrm>
            <a:off x="3731389" y="2830940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B8E4EB3-CF05-9DC2-7097-53E2FED14D52}"/>
              </a:ext>
            </a:extLst>
          </p:cNvPr>
          <p:cNvSpPr txBox="1"/>
          <p:nvPr/>
        </p:nvSpPr>
        <p:spPr>
          <a:xfrm>
            <a:off x="4902450" y="3150819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534E8AE-EC4D-97A5-465A-6DF9783E0253}"/>
              </a:ext>
            </a:extLst>
          </p:cNvPr>
          <p:cNvSpPr txBox="1"/>
          <p:nvPr/>
        </p:nvSpPr>
        <p:spPr>
          <a:xfrm>
            <a:off x="4828250" y="26681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CC8C79C-3250-1186-2148-BE27176601E8}"/>
              </a:ext>
            </a:extLst>
          </p:cNvPr>
          <p:cNvSpPr txBox="1"/>
          <p:nvPr/>
        </p:nvSpPr>
        <p:spPr>
          <a:xfrm>
            <a:off x="3772640" y="4051098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A6E1D7B-9A62-8724-C272-B5774BFB067C}"/>
              </a:ext>
            </a:extLst>
          </p:cNvPr>
          <p:cNvSpPr txBox="1"/>
          <p:nvPr/>
        </p:nvSpPr>
        <p:spPr>
          <a:xfrm>
            <a:off x="3775041" y="6174540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0495F30-A293-4B15-CBCE-7F6C8B46CD06}"/>
              </a:ext>
            </a:extLst>
          </p:cNvPr>
          <p:cNvSpPr txBox="1"/>
          <p:nvPr/>
        </p:nvSpPr>
        <p:spPr>
          <a:xfrm>
            <a:off x="4946102" y="6309357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9982841-7AA4-42FB-2CBE-D51CEA52D458}"/>
              </a:ext>
            </a:extLst>
          </p:cNvPr>
          <p:cNvSpPr txBox="1"/>
          <p:nvPr/>
        </p:nvSpPr>
        <p:spPr>
          <a:xfrm>
            <a:off x="4692904" y="4053137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E53B3AD1-2AC7-E5AC-0D72-E056FC66FA2A}"/>
              </a:ext>
            </a:extLst>
          </p:cNvPr>
          <p:cNvGrpSpPr/>
          <p:nvPr/>
        </p:nvGrpSpPr>
        <p:grpSpPr>
          <a:xfrm>
            <a:off x="0" y="4689016"/>
            <a:ext cx="546598" cy="1677040"/>
            <a:chOff x="0" y="4689016"/>
            <a:chExt cx="546598" cy="1677040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49562F9-C3C5-E960-077E-36B67DC27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89016"/>
              <a:ext cx="546598" cy="526601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A5C310A8-4C7E-103B-DC2F-E7425AA8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" y="5695965"/>
              <a:ext cx="452992" cy="670091"/>
            </a:xfrm>
            <a:prstGeom prst="rect">
              <a:avLst/>
            </a:prstGeom>
          </p:spPr>
        </p:pic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AB43EFBA-539F-E54E-9DF2-C4F2BFFE9ACD}"/>
              </a:ext>
            </a:extLst>
          </p:cNvPr>
          <p:cNvGrpSpPr/>
          <p:nvPr/>
        </p:nvGrpSpPr>
        <p:grpSpPr>
          <a:xfrm>
            <a:off x="3229211" y="5267853"/>
            <a:ext cx="6882382" cy="390775"/>
            <a:chOff x="3229211" y="5267853"/>
            <a:chExt cx="6882382" cy="390775"/>
          </a:xfrm>
        </p:grpSpPr>
        <p:sp>
          <p:nvSpPr>
            <p:cNvPr id="59" name="矢印: 下 58">
              <a:extLst>
                <a:ext uri="{FF2B5EF4-FFF2-40B4-BE49-F238E27FC236}">
                  <a16:creationId xmlns:a16="http://schemas.microsoft.com/office/drawing/2014/main" id="{0F05C745-7AEB-6504-5A94-9FFDC89CE374}"/>
                </a:ext>
              </a:extLst>
            </p:cNvPr>
            <p:cNvSpPr/>
            <p:nvPr/>
          </p:nvSpPr>
          <p:spPr>
            <a:xfrm>
              <a:off x="3229211" y="5287095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矢印: 下 62">
              <a:extLst>
                <a:ext uri="{FF2B5EF4-FFF2-40B4-BE49-F238E27FC236}">
                  <a16:creationId xmlns:a16="http://schemas.microsoft.com/office/drawing/2014/main" id="{E9BE5DFD-7848-E76D-018B-A5313924F985}"/>
                </a:ext>
              </a:extLst>
            </p:cNvPr>
            <p:cNvSpPr/>
            <p:nvPr/>
          </p:nvSpPr>
          <p:spPr>
            <a:xfrm>
              <a:off x="4481490" y="5321854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矢印: 下 63">
              <a:extLst>
                <a:ext uri="{FF2B5EF4-FFF2-40B4-BE49-F238E27FC236}">
                  <a16:creationId xmlns:a16="http://schemas.microsoft.com/office/drawing/2014/main" id="{C331E572-BA3D-D044-5EB9-8E51B4B8D4E9}"/>
                </a:ext>
              </a:extLst>
            </p:cNvPr>
            <p:cNvSpPr/>
            <p:nvPr/>
          </p:nvSpPr>
          <p:spPr>
            <a:xfrm>
              <a:off x="5818510" y="5267853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矢印: 下 64">
              <a:extLst>
                <a:ext uri="{FF2B5EF4-FFF2-40B4-BE49-F238E27FC236}">
                  <a16:creationId xmlns:a16="http://schemas.microsoft.com/office/drawing/2014/main" id="{F5E70046-4D94-9BFD-66C7-DE79F211E510}"/>
                </a:ext>
              </a:extLst>
            </p:cNvPr>
            <p:cNvSpPr/>
            <p:nvPr/>
          </p:nvSpPr>
          <p:spPr>
            <a:xfrm>
              <a:off x="7070789" y="5302612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矢印: 下 65">
              <a:extLst>
                <a:ext uri="{FF2B5EF4-FFF2-40B4-BE49-F238E27FC236}">
                  <a16:creationId xmlns:a16="http://schemas.microsoft.com/office/drawing/2014/main" id="{F344DBF1-397E-BF89-D603-E150792C991A}"/>
                </a:ext>
              </a:extLst>
            </p:cNvPr>
            <p:cNvSpPr/>
            <p:nvPr/>
          </p:nvSpPr>
          <p:spPr>
            <a:xfrm>
              <a:off x="8396983" y="5297860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矢印: 下 66">
              <a:extLst>
                <a:ext uri="{FF2B5EF4-FFF2-40B4-BE49-F238E27FC236}">
                  <a16:creationId xmlns:a16="http://schemas.microsoft.com/office/drawing/2014/main" id="{ACC418E6-BBC3-6A1C-AAFE-F1BA10B885D0}"/>
                </a:ext>
              </a:extLst>
            </p:cNvPr>
            <p:cNvSpPr/>
            <p:nvPr/>
          </p:nvSpPr>
          <p:spPr>
            <a:xfrm>
              <a:off x="9649262" y="5332619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E30FAD47-C15B-B4CD-C77C-962011C14709}"/>
              </a:ext>
            </a:extLst>
          </p:cNvPr>
          <p:cNvGrpSpPr/>
          <p:nvPr/>
        </p:nvGrpSpPr>
        <p:grpSpPr>
          <a:xfrm>
            <a:off x="2571095" y="4731477"/>
            <a:ext cx="7474753" cy="750657"/>
            <a:chOff x="2594867" y="4864215"/>
            <a:chExt cx="7474753" cy="75065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7C7C516C-4306-02FE-72E4-4368653AD1CF}"/>
                </a:ext>
              </a:extLst>
            </p:cNvPr>
            <p:cNvGrpSpPr/>
            <p:nvPr/>
          </p:nvGrpSpPr>
          <p:grpSpPr>
            <a:xfrm>
              <a:off x="2594867" y="4896684"/>
              <a:ext cx="2270033" cy="718188"/>
              <a:chOff x="2594867" y="4896684"/>
              <a:chExt cx="2270033" cy="718188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E186B948-C8B1-A754-F2CA-D46041FFEA6E}"/>
                  </a:ext>
                </a:extLst>
              </p:cNvPr>
              <p:cNvSpPr txBox="1"/>
              <p:nvPr/>
            </p:nvSpPr>
            <p:spPr>
              <a:xfrm>
                <a:off x="2594867" y="4896684"/>
                <a:ext cx="1026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EAFD8F2-E6E2-555D-1E53-6495DF22AE36}"/>
                  </a:ext>
                </a:extLst>
              </p:cNvPr>
              <p:cNvSpPr txBox="1"/>
              <p:nvPr/>
            </p:nvSpPr>
            <p:spPr>
              <a:xfrm>
                <a:off x="3845298" y="4906986"/>
                <a:ext cx="10196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47D3E9F6-4265-43C4-8D1F-F6502C7EF6C0}"/>
                </a:ext>
              </a:extLst>
            </p:cNvPr>
            <p:cNvGrpSpPr/>
            <p:nvPr/>
          </p:nvGrpSpPr>
          <p:grpSpPr>
            <a:xfrm>
              <a:off x="5153523" y="4864215"/>
              <a:ext cx="2328769" cy="729692"/>
              <a:chOff x="2518753" y="4842718"/>
              <a:chExt cx="2328769" cy="729692"/>
            </a:xfrm>
          </p:grpSpPr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A4AAE0DD-2AB1-57BA-2DBA-67FEFB2E2CFB}"/>
                  </a:ext>
                </a:extLst>
              </p:cNvPr>
              <p:cNvSpPr txBox="1"/>
              <p:nvPr/>
            </p:nvSpPr>
            <p:spPr>
              <a:xfrm>
                <a:off x="2518753" y="4864524"/>
                <a:ext cx="10005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37629B2-26FB-BDAC-B7D7-0273AEC7C40D}"/>
                  </a:ext>
                </a:extLst>
              </p:cNvPr>
              <p:cNvSpPr txBox="1"/>
              <p:nvPr/>
            </p:nvSpPr>
            <p:spPr>
              <a:xfrm>
                <a:off x="3781205" y="4842718"/>
                <a:ext cx="10663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83AA7707-3CCB-1B76-7025-91666FB1416C}"/>
                </a:ext>
              </a:extLst>
            </p:cNvPr>
            <p:cNvGrpSpPr/>
            <p:nvPr/>
          </p:nvGrpSpPr>
          <p:grpSpPr>
            <a:xfrm>
              <a:off x="7720020" y="4889296"/>
              <a:ext cx="2349600" cy="708066"/>
              <a:chOff x="2560567" y="4887397"/>
              <a:chExt cx="2349600" cy="708066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AAED9BA-6350-B857-2769-1B2B53EB525F}"/>
                  </a:ext>
                </a:extLst>
              </p:cNvPr>
              <p:cNvSpPr txBox="1"/>
              <p:nvPr/>
            </p:nvSpPr>
            <p:spPr>
              <a:xfrm>
                <a:off x="2560567" y="4887397"/>
                <a:ext cx="10663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A3E4F30C-B51F-09EF-1FF1-2DD71F7159DA}"/>
                  </a:ext>
                </a:extLst>
              </p:cNvPr>
              <p:cNvSpPr txBox="1"/>
              <p:nvPr/>
            </p:nvSpPr>
            <p:spPr>
              <a:xfrm>
                <a:off x="3843850" y="4887577"/>
                <a:ext cx="10663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000" b="1" dirty="0">
                    <a:solidFill>
                      <a:srgbClr val="FF0000"/>
                    </a:solidFill>
                  </a:rPr>
                  <a:t>3×</a:t>
                </a:r>
                <a:endParaRPr kumimoji="1" lang="ja-JP" altLang="en-US" sz="4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705DE2A-2696-6BDD-1CC2-23E628BD719C}"/>
              </a:ext>
            </a:extLst>
          </p:cNvPr>
          <p:cNvSpPr txBox="1"/>
          <p:nvPr/>
        </p:nvSpPr>
        <p:spPr>
          <a:xfrm>
            <a:off x="186178" y="2230078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solidFill>
                  <a:srgbClr val="FF0000"/>
                </a:solidFill>
              </a:rPr>
              <a:t> 比例する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890BBC35-1E02-2A3E-5ED6-DA2A185C8FAE}"/>
              </a:ext>
            </a:extLst>
          </p:cNvPr>
          <p:cNvGrpSpPr/>
          <p:nvPr/>
        </p:nvGrpSpPr>
        <p:grpSpPr>
          <a:xfrm>
            <a:off x="7287544" y="3710298"/>
            <a:ext cx="2828741" cy="1015663"/>
            <a:chOff x="7287544" y="3710298"/>
            <a:chExt cx="2828741" cy="1015663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DAEF7485-0484-69F6-ECBB-483A54B7A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687" y="3944813"/>
              <a:ext cx="546598" cy="526601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4DCBDB8F-70FF-67CB-C118-32E823CC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544" y="3874039"/>
              <a:ext cx="452992" cy="670091"/>
            </a:xfrm>
            <a:prstGeom prst="rect">
              <a:avLst/>
            </a:prstGeom>
          </p:spPr>
        </p:pic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E5937766-5D41-8A78-E06F-C788E4D8FC42}"/>
                </a:ext>
              </a:extLst>
            </p:cNvPr>
            <p:cNvSpPr txBox="1"/>
            <p:nvPr/>
          </p:nvSpPr>
          <p:spPr>
            <a:xfrm>
              <a:off x="7717088" y="3710298"/>
              <a:ext cx="1041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6000" b="1" dirty="0"/>
                <a:t>＝</a:t>
              </a:r>
              <a:endParaRPr kumimoji="1" lang="ja-JP" altLang="en-US" sz="6000" b="1" dirty="0"/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2114C7C1-1F2A-D934-33DD-FBA12B121774}"/>
                </a:ext>
              </a:extLst>
            </p:cNvPr>
            <p:cNvGrpSpPr/>
            <p:nvPr/>
          </p:nvGrpSpPr>
          <p:grpSpPr>
            <a:xfrm>
              <a:off x="8392891" y="3816087"/>
              <a:ext cx="1286125" cy="874566"/>
              <a:chOff x="7714963" y="2997915"/>
              <a:chExt cx="1286125" cy="874566"/>
            </a:xfrm>
          </p:grpSpPr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FB6D6552-1B78-A144-E0E6-14367AE5C88C}"/>
                  </a:ext>
                </a:extLst>
              </p:cNvPr>
              <p:cNvSpPr txBox="1"/>
              <p:nvPr/>
            </p:nvSpPr>
            <p:spPr>
              <a:xfrm>
                <a:off x="7714963" y="2997915"/>
                <a:ext cx="7122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3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F8F1A479-478A-8671-CB31-60ACAA0D4186}"/>
                  </a:ext>
                </a:extLst>
              </p:cNvPr>
              <p:cNvSpPr txBox="1"/>
              <p:nvPr/>
            </p:nvSpPr>
            <p:spPr>
              <a:xfrm>
                <a:off x="8127111" y="3041484"/>
                <a:ext cx="8739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×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9" name="グループ化 188">
            <a:extLst>
              <a:ext uri="{FF2B5EF4-FFF2-40B4-BE49-F238E27FC236}">
                <a16:creationId xmlns:a16="http://schemas.microsoft.com/office/drawing/2014/main" id="{3E9B029D-97D0-CEE0-CD55-CCEB15309F69}"/>
              </a:ext>
            </a:extLst>
          </p:cNvPr>
          <p:cNvGrpSpPr/>
          <p:nvPr/>
        </p:nvGrpSpPr>
        <p:grpSpPr>
          <a:xfrm>
            <a:off x="6273893" y="3003001"/>
            <a:ext cx="5328470" cy="1015663"/>
            <a:chOff x="6273893" y="3003001"/>
            <a:chExt cx="5328470" cy="1015663"/>
          </a:xfrm>
        </p:grpSpPr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489E915B-A34E-1CC4-C42E-D2C19344328E}"/>
                </a:ext>
              </a:extLst>
            </p:cNvPr>
            <p:cNvSpPr txBox="1"/>
            <p:nvPr/>
          </p:nvSpPr>
          <p:spPr>
            <a:xfrm>
              <a:off x="9219980" y="3132037"/>
              <a:ext cx="23823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0" b="1" dirty="0"/>
                <a:t> ビンの数</a:t>
              </a:r>
              <a:endParaRPr kumimoji="1" lang="ja-JP" altLang="en-US" sz="4000" b="1" dirty="0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BC037150-D0DE-FC5B-EA1F-942CDB34F30D}"/>
                </a:ext>
              </a:extLst>
            </p:cNvPr>
            <p:cNvSpPr txBox="1"/>
            <p:nvPr/>
          </p:nvSpPr>
          <p:spPr>
            <a:xfrm>
              <a:off x="6273893" y="3122150"/>
              <a:ext cx="1869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0" b="1" dirty="0"/>
                <a:t>豆の数 </a:t>
              </a:r>
              <a:endParaRPr kumimoji="1" lang="ja-JP" altLang="en-US" sz="4000" b="1" dirty="0"/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B24F624F-7857-290D-D4FF-2EF246F8B7B8}"/>
                </a:ext>
              </a:extLst>
            </p:cNvPr>
            <p:cNvGrpSpPr/>
            <p:nvPr/>
          </p:nvGrpSpPr>
          <p:grpSpPr>
            <a:xfrm>
              <a:off x="8403688" y="3075834"/>
              <a:ext cx="1286125" cy="874566"/>
              <a:chOff x="7714963" y="2997915"/>
              <a:chExt cx="1286125" cy="874566"/>
            </a:xfrm>
          </p:grpSpPr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7CEF007-62E7-C6FB-D750-A5708F1E55D2}"/>
                  </a:ext>
                </a:extLst>
              </p:cNvPr>
              <p:cNvSpPr txBox="1"/>
              <p:nvPr/>
            </p:nvSpPr>
            <p:spPr>
              <a:xfrm>
                <a:off x="7714963" y="2997915"/>
                <a:ext cx="7122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3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765840CD-EBBC-487D-51F6-A1664D834C45}"/>
                  </a:ext>
                </a:extLst>
              </p:cNvPr>
              <p:cNvSpPr txBox="1"/>
              <p:nvPr/>
            </p:nvSpPr>
            <p:spPr>
              <a:xfrm>
                <a:off x="8127111" y="3041484"/>
                <a:ext cx="8739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×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238AF887-EAB6-6D6C-5C76-446321BBDECB}"/>
                </a:ext>
              </a:extLst>
            </p:cNvPr>
            <p:cNvSpPr txBox="1"/>
            <p:nvPr/>
          </p:nvSpPr>
          <p:spPr>
            <a:xfrm>
              <a:off x="7728438" y="3003001"/>
              <a:ext cx="1041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6000" b="1" dirty="0"/>
                <a:t>＝</a:t>
              </a:r>
              <a:endParaRPr kumimoji="1" lang="ja-JP" altLang="en-US" sz="6000" b="1" dirty="0"/>
            </a:p>
          </p:txBody>
        </p:sp>
      </p:grp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56CD385F-4F5E-4DC8-59A2-0397CB25B3B5}"/>
              </a:ext>
            </a:extLst>
          </p:cNvPr>
          <p:cNvSpPr txBox="1"/>
          <p:nvPr/>
        </p:nvSpPr>
        <p:spPr>
          <a:xfrm>
            <a:off x="3376311" y="45624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59FE5EC7-692A-20C9-2B61-1E7E7E8D9251}"/>
              </a:ext>
            </a:extLst>
          </p:cNvPr>
          <p:cNvSpPr txBox="1"/>
          <p:nvPr/>
        </p:nvSpPr>
        <p:spPr>
          <a:xfrm>
            <a:off x="4679583" y="44603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838AB3B3-FEE9-D45D-3D25-F941ADEEBF6B}"/>
              </a:ext>
            </a:extLst>
          </p:cNvPr>
          <p:cNvSpPr txBox="1"/>
          <p:nvPr/>
        </p:nvSpPr>
        <p:spPr>
          <a:xfrm>
            <a:off x="7142441" y="44603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886FA841-5F63-AD1D-23EB-8EDC9A369E13}"/>
              </a:ext>
            </a:extLst>
          </p:cNvPr>
          <p:cNvSpPr txBox="1"/>
          <p:nvPr/>
        </p:nvSpPr>
        <p:spPr>
          <a:xfrm>
            <a:off x="5844855" y="44603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3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F532B2BB-D091-68B6-8F1D-2EF73F5B4548}"/>
              </a:ext>
            </a:extLst>
          </p:cNvPr>
          <p:cNvSpPr txBox="1"/>
          <p:nvPr/>
        </p:nvSpPr>
        <p:spPr>
          <a:xfrm>
            <a:off x="8344254" y="44603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5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E6276DC7-B9FD-477A-FC1A-8407CBC80927}"/>
              </a:ext>
            </a:extLst>
          </p:cNvPr>
          <p:cNvSpPr txBox="1"/>
          <p:nvPr/>
        </p:nvSpPr>
        <p:spPr>
          <a:xfrm>
            <a:off x="9538703" y="44603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06AC638D-89FA-CD56-DBA0-23291AC5F521}"/>
              </a:ext>
            </a:extLst>
          </p:cNvPr>
          <p:cNvSpPr txBox="1"/>
          <p:nvPr/>
        </p:nvSpPr>
        <p:spPr>
          <a:xfrm>
            <a:off x="3234396" y="3515130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solidFill>
                  <a:srgbClr val="FF0000"/>
                </a:solidFill>
              </a:rPr>
              <a:t> 横の関係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AD20CE35-95B7-FAEA-32F6-F27BD00A0D9A}"/>
              </a:ext>
            </a:extLst>
          </p:cNvPr>
          <p:cNvSpPr txBox="1"/>
          <p:nvPr/>
        </p:nvSpPr>
        <p:spPr>
          <a:xfrm>
            <a:off x="1785093" y="4342815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縦の関係</a:t>
            </a:r>
          </a:p>
        </p:txBody>
      </p:sp>
    </p:spTree>
    <p:extLst>
      <p:ext uri="{BB962C8B-B14F-4D97-AF65-F5344CB8AC3E}">
        <p14:creationId xmlns:p14="http://schemas.microsoft.com/office/powerpoint/2010/main" val="7657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0" grpId="0" animBg="1"/>
      <p:bldP spid="31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1" grpId="0"/>
      <p:bldP spid="187" grpId="0"/>
      <p:bldP spid="190" grpId="0"/>
      <p:bldP spid="191" grpId="0"/>
      <p:bldP spid="192" grpId="0"/>
      <p:bldP spid="193" grpId="0"/>
      <p:bldP spid="194" grpId="0"/>
      <p:bldP spid="195" grpId="0"/>
      <p:bldP spid="4" grpId="0" animBg="1"/>
      <p:bldP spid="6" grpId="0" animBg="1"/>
      <p:bldP spid="27" grpId="0" animBg="1"/>
      <p:bldP spid="29" grpId="0" animBg="1"/>
      <p:bldP spid="32" grpId="0"/>
      <p:bldP spid="38" grpId="0"/>
      <p:bldP spid="39" grpId="0"/>
      <p:bldP spid="54" grpId="0"/>
      <p:bldP spid="55" grpId="0"/>
      <p:bldP spid="56" grpId="0"/>
      <p:bldP spid="57" grpId="0"/>
      <p:bldP spid="58" grpId="0"/>
      <p:bldP spid="88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F407D-1318-4D64-86F6-4652E375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6">
            <a:extLst>
              <a:ext uri="{FF2B5EF4-FFF2-40B4-BE49-F238E27FC236}">
                <a16:creationId xmlns:a16="http://schemas.microsoft.com/office/drawing/2014/main" id="{1566F9D8-FCFC-E89D-6118-AA946CE6D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80787"/>
              </p:ext>
            </p:extLst>
          </p:nvPr>
        </p:nvGraphicFramePr>
        <p:xfrm>
          <a:off x="642254" y="4972050"/>
          <a:ext cx="1151084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0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</a:tblGrid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FDF18ED3-6A81-94B1-CB37-67885D071150}"/>
              </a:ext>
            </a:extLst>
          </p:cNvPr>
          <p:cNvSpPr/>
          <p:nvPr/>
        </p:nvSpPr>
        <p:spPr>
          <a:xfrm>
            <a:off x="3737296" y="4663210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68585786-8B2A-2230-C818-AC21F6F7E4C3}"/>
              </a:ext>
            </a:extLst>
          </p:cNvPr>
          <p:cNvSpPr/>
          <p:nvPr/>
        </p:nvSpPr>
        <p:spPr>
          <a:xfrm>
            <a:off x="3895826" y="4584313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CB76DD4A-7D83-3155-A93F-04D4913A9E17}"/>
              </a:ext>
            </a:extLst>
          </p:cNvPr>
          <p:cNvSpPr/>
          <p:nvPr/>
        </p:nvSpPr>
        <p:spPr>
          <a:xfrm>
            <a:off x="6417124" y="4640895"/>
            <a:ext cx="3793673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AAA0F5E8-8B59-706B-2FAB-96AB4E15E7E1}"/>
              </a:ext>
            </a:extLst>
          </p:cNvPr>
          <p:cNvSpPr/>
          <p:nvPr/>
        </p:nvSpPr>
        <p:spPr>
          <a:xfrm flipV="1">
            <a:off x="3737296" y="6311951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E4ED24D6-78E8-4DC8-7E00-82DB80D270DA}"/>
              </a:ext>
            </a:extLst>
          </p:cNvPr>
          <p:cNvSpPr/>
          <p:nvPr/>
        </p:nvSpPr>
        <p:spPr>
          <a:xfrm flipV="1">
            <a:off x="3895826" y="6311949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52578D12-17E7-1910-35AA-A7AD5C6FF56A}"/>
              </a:ext>
            </a:extLst>
          </p:cNvPr>
          <p:cNvSpPr/>
          <p:nvPr/>
        </p:nvSpPr>
        <p:spPr>
          <a:xfrm flipV="1">
            <a:off x="6417124" y="6289635"/>
            <a:ext cx="3793673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945EFE7-99BD-7735-4E2D-C467A77F0C13}"/>
              </a:ext>
            </a:extLst>
          </p:cNvPr>
          <p:cNvSpPr txBox="1"/>
          <p:nvPr/>
        </p:nvSpPr>
        <p:spPr>
          <a:xfrm>
            <a:off x="4059310" y="467831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4AC4563-0D02-F4AD-7F47-FB8D9918356A}"/>
              </a:ext>
            </a:extLst>
          </p:cNvPr>
          <p:cNvSpPr txBox="1"/>
          <p:nvPr/>
        </p:nvSpPr>
        <p:spPr>
          <a:xfrm>
            <a:off x="7847997" y="629793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021FA8F-5572-C359-84B6-5451FC404C61}"/>
              </a:ext>
            </a:extLst>
          </p:cNvPr>
          <p:cNvSpPr txBox="1"/>
          <p:nvPr/>
        </p:nvSpPr>
        <p:spPr>
          <a:xfrm>
            <a:off x="3539266" y="500713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D62387A-64D0-E9F9-A190-2ED6A9703AD4}"/>
              </a:ext>
            </a:extLst>
          </p:cNvPr>
          <p:cNvSpPr txBox="1"/>
          <p:nvPr/>
        </p:nvSpPr>
        <p:spPr>
          <a:xfrm>
            <a:off x="3297412" y="5677405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100</a:t>
            </a:r>
            <a:endParaRPr kumimoji="1" lang="ja-JP" altLang="en-US" sz="4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D84491E-6651-EC0A-C1F5-E858AA64F334}"/>
              </a:ext>
            </a:extLst>
          </p:cNvPr>
          <p:cNvSpPr txBox="1"/>
          <p:nvPr/>
        </p:nvSpPr>
        <p:spPr>
          <a:xfrm>
            <a:off x="4824190" y="5053164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234C026-355F-A399-7D72-DD258BD4E9FD}"/>
              </a:ext>
            </a:extLst>
          </p:cNvPr>
          <p:cNvSpPr txBox="1"/>
          <p:nvPr/>
        </p:nvSpPr>
        <p:spPr>
          <a:xfrm>
            <a:off x="4567691" y="5677405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200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954B474-1C12-44CB-3F4C-4C83C2DCE849}"/>
              </a:ext>
            </a:extLst>
          </p:cNvPr>
          <p:cNvSpPr txBox="1"/>
          <p:nvPr/>
        </p:nvSpPr>
        <p:spPr>
          <a:xfrm>
            <a:off x="6109114" y="5028138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95EF7C4-57A7-26E6-330B-143FEA854D0F}"/>
              </a:ext>
            </a:extLst>
          </p:cNvPr>
          <p:cNvSpPr txBox="1"/>
          <p:nvPr/>
        </p:nvSpPr>
        <p:spPr>
          <a:xfrm>
            <a:off x="5859740" y="5677405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300</a:t>
            </a:r>
            <a:endParaRPr kumimoji="1" lang="ja-JP" altLang="en-US" sz="4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57BD6C0-BAF8-0228-7381-2EE6133451F7}"/>
              </a:ext>
            </a:extLst>
          </p:cNvPr>
          <p:cNvSpPr txBox="1"/>
          <p:nvPr/>
        </p:nvSpPr>
        <p:spPr>
          <a:xfrm>
            <a:off x="7394038" y="501009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A0DB89D-550D-F1CD-EE39-85FD942EF5EA}"/>
              </a:ext>
            </a:extLst>
          </p:cNvPr>
          <p:cNvSpPr txBox="1"/>
          <p:nvPr/>
        </p:nvSpPr>
        <p:spPr>
          <a:xfrm>
            <a:off x="8678962" y="5028138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080BD6D-D647-EA38-E8C5-FFF6D806F5E3}"/>
              </a:ext>
            </a:extLst>
          </p:cNvPr>
          <p:cNvSpPr txBox="1"/>
          <p:nvPr/>
        </p:nvSpPr>
        <p:spPr>
          <a:xfrm>
            <a:off x="9963888" y="506526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753B7B4-CB09-9531-6800-37DC74AD8603}"/>
              </a:ext>
            </a:extLst>
          </p:cNvPr>
          <p:cNvSpPr txBox="1"/>
          <p:nvPr/>
        </p:nvSpPr>
        <p:spPr>
          <a:xfrm>
            <a:off x="468993" y="4991820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 ソフト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D719CDB-5E58-5F14-613C-29D8F283B04F}"/>
              </a:ext>
            </a:extLst>
          </p:cNvPr>
          <p:cNvSpPr txBox="1"/>
          <p:nvPr/>
        </p:nvSpPr>
        <p:spPr>
          <a:xfrm>
            <a:off x="904979" y="5699706"/>
            <a:ext cx="2097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代金 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円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28AC45B-1B81-E62D-63FA-8A588E637896}"/>
              </a:ext>
            </a:extLst>
          </p:cNvPr>
          <p:cNvSpPr txBox="1"/>
          <p:nvPr/>
        </p:nvSpPr>
        <p:spPr>
          <a:xfrm>
            <a:off x="5167061" y="449621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31EB81C-B87E-7A56-CCB3-88161DE94A72}"/>
              </a:ext>
            </a:extLst>
          </p:cNvPr>
          <p:cNvSpPr txBox="1"/>
          <p:nvPr/>
        </p:nvSpPr>
        <p:spPr>
          <a:xfrm>
            <a:off x="4050137" y="613402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82A9A4-9CCB-18EE-B376-71AF11E85D03}"/>
              </a:ext>
            </a:extLst>
          </p:cNvPr>
          <p:cNvSpPr txBox="1"/>
          <p:nvPr/>
        </p:nvSpPr>
        <p:spPr>
          <a:xfrm>
            <a:off x="5190121" y="6251403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EFDB169-7191-221A-0B54-BE4811312E59}"/>
              </a:ext>
            </a:extLst>
          </p:cNvPr>
          <p:cNvSpPr txBox="1"/>
          <p:nvPr/>
        </p:nvSpPr>
        <p:spPr>
          <a:xfrm>
            <a:off x="-213092" y="-88877"/>
            <a:ext cx="10338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</a:t>
            </a:r>
            <a:r>
              <a:rPr lang="ja-JP" altLang="en-US" sz="3600" b="1" dirty="0"/>
              <a:t>１個</a:t>
            </a:r>
            <a:r>
              <a:rPr lang="en-US" altLang="ja-JP" sz="3600" b="1" dirty="0"/>
              <a:t>100</a:t>
            </a:r>
            <a:r>
              <a:rPr lang="ja-JP" altLang="en-US" sz="3600" b="1" dirty="0"/>
              <a:t>円のソフトクリームの個数と代金の関係</a:t>
            </a:r>
            <a:endParaRPr kumimoji="1" lang="ja-JP" altLang="en-US" sz="4400" b="1" dirty="0"/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CC47B51B-6323-A944-1960-0CA9EEAEE2FE}"/>
              </a:ext>
            </a:extLst>
          </p:cNvPr>
          <p:cNvSpPr txBox="1"/>
          <p:nvPr/>
        </p:nvSpPr>
        <p:spPr>
          <a:xfrm>
            <a:off x="7828394" y="444931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78847D94-4CC6-81CB-F223-DBAD1F78A6F3}"/>
              </a:ext>
            </a:extLst>
          </p:cNvPr>
          <p:cNvSpPr txBox="1"/>
          <p:nvPr/>
        </p:nvSpPr>
        <p:spPr>
          <a:xfrm>
            <a:off x="344252" y="3675907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表にすると</a:t>
            </a:r>
            <a:endParaRPr kumimoji="1" lang="ja-JP" altLang="en-US" sz="4400" b="1" dirty="0"/>
          </a:p>
        </p:txBody>
      </p:sp>
      <p:pic>
        <p:nvPicPr>
          <p:cNvPr id="6" name="図 5" descr="容器, ボトル が含まれている画像&#10;&#10;自動的に生成された説明">
            <a:extLst>
              <a:ext uri="{FF2B5EF4-FFF2-40B4-BE49-F238E27FC236}">
                <a16:creationId xmlns:a16="http://schemas.microsoft.com/office/drawing/2014/main" id="{9C1FA4C6-DC6F-6258-0F27-A62C4255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3" y="766005"/>
            <a:ext cx="420039" cy="77615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68B117E-C096-16E2-A17E-CF5EAE89AF43}"/>
              </a:ext>
            </a:extLst>
          </p:cNvPr>
          <p:cNvSpPr txBox="1"/>
          <p:nvPr/>
        </p:nvSpPr>
        <p:spPr>
          <a:xfrm>
            <a:off x="3277711" y="2278664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A0680DF6-FB90-9B9C-5267-3CFBC38FBDE7}"/>
              </a:ext>
            </a:extLst>
          </p:cNvPr>
          <p:cNvGrpSpPr/>
          <p:nvPr/>
        </p:nvGrpSpPr>
        <p:grpSpPr>
          <a:xfrm>
            <a:off x="4696009" y="805283"/>
            <a:ext cx="843268" cy="822510"/>
            <a:chOff x="4358553" y="1491088"/>
            <a:chExt cx="843268" cy="822510"/>
          </a:xfrm>
        </p:grpSpPr>
        <p:pic>
          <p:nvPicPr>
            <p:cNvPr id="54" name="図 53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A056EC94-192B-B6DE-1A0D-89AC25CEB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553" y="1491088"/>
              <a:ext cx="420039" cy="776159"/>
            </a:xfrm>
            <a:prstGeom prst="rect">
              <a:avLst/>
            </a:prstGeom>
          </p:spPr>
        </p:pic>
        <p:pic>
          <p:nvPicPr>
            <p:cNvPr id="55" name="図 54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535A119A-E442-B2EA-FD67-1BB734A9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782" y="1537439"/>
              <a:ext cx="420039" cy="776159"/>
            </a:xfrm>
            <a:prstGeom prst="rect">
              <a:avLst/>
            </a:prstGeom>
          </p:spPr>
        </p:pic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2D32582-E3BE-BBA1-20C2-6FB2C3A2F81F}"/>
              </a:ext>
            </a:extLst>
          </p:cNvPr>
          <p:cNvGrpSpPr/>
          <p:nvPr/>
        </p:nvGrpSpPr>
        <p:grpSpPr>
          <a:xfrm>
            <a:off x="7162708" y="801923"/>
            <a:ext cx="836674" cy="1647692"/>
            <a:chOff x="6825252" y="1487728"/>
            <a:chExt cx="836674" cy="1647692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B57C358-198C-A953-A0DA-B229C8F2FD02}"/>
                </a:ext>
              </a:extLst>
            </p:cNvPr>
            <p:cNvGrpSpPr/>
            <p:nvPr/>
          </p:nvGrpSpPr>
          <p:grpSpPr>
            <a:xfrm>
              <a:off x="6831249" y="2319089"/>
              <a:ext cx="830677" cy="816331"/>
              <a:chOff x="5671401" y="1298899"/>
              <a:chExt cx="1081024" cy="1062354"/>
            </a:xfrm>
          </p:grpSpPr>
          <p:pic>
            <p:nvPicPr>
              <p:cNvPr id="64" name="図 63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C21B4FF-F7FB-6D0E-AA17-BC79CD78F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65" name="図 64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66067D8-44BA-AE5A-3B14-4D577AB09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F3D71895-E4CC-3A83-1021-0D9C5BB2562D}"/>
                </a:ext>
              </a:extLst>
            </p:cNvPr>
            <p:cNvGrpSpPr/>
            <p:nvPr/>
          </p:nvGrpSpPr>
          <p:grpSpPr>
            <a:xfrm>
              <a:off x="6825252" y="1487728"/>
              <a:ext cx="830677" cy="816331"/>
              <a:chOff x="5671401" y="1298899"/>
              <a:chExt cx="1081024" cy="1062354"/>
            </a:xfrm>
          </p:grpSpPr>
          <p:pic>
            <p:nvPicPr>
              <p:cNvPr id="67" name="図 66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05E869D5-5D78-5014-25B6-E7C939B3D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68" name="図 67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51DEF91-8B65-B669-72EF-29CFD30C4F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85B8D1CE-25F3-6F8E-64C4-89C1D48F4E9B}"/>
              </a:ext>
            </a:extLst>
          </p:cNvPr>
          <p:cNvGrpSpPr/>
          <p:nvPr/>
        </p:nvGrpSpPr>
        <p:grpSpPr>
          <a:xfrm>
            <a:off x="6008857" y="782914"/>
            <a:ext cx="830677" cy="1640623"/>
            <a:chOff x="5671401" y="1468719"/>
            <a:chExt cx="830677" cy="1640623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C69FD927-6F7B-F94F-CBCF-7142E22843CC}"/>
                </a:ext>
              </a:extLst>
            </p:cNvPr>
            <p:cNvGrpSpPr/>
            <p:nvPr/>
          </p:nvGrpSpPr>
          <p:grpSpPr>
            <a:xfrm>
              <a:off x="5671401" y="1468719"/>
              <a:ext cx="830677" cy="816331"/>
              <a:chOff x="5671401" y="1298899"/>
              <a:chExt cx="1081024" cy="1062354"/>
            </a:xfrm>
          </p:grpSpPr>
          <p:pic>
            <p:nvPicPr>
              <p:cNvPr id="56" name="図 55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949D44E-117E-74F5-2128-C49BBB9B4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57" name="図 56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3C27430-B28A-F1A5-AA4C-1C4150173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  <p:pic>
          <p:nvPicPr>
            <p:cNvPr id="69" name="図 68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49AA5A4C-1D8C-F80C-2830-ED7D7EB90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401" y="2333183"/>
              <a:ext cx="420039" cy="776159"/>
            </a:xfrm>
            <a:prstGeom prst="rect">
              <a:avLst/>
            </a:prstGeom>
          </p:spPr>
        </p:pic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5F2EFE-0102-C752-A558-030603AB21E4}"/>
              </a:ext>
            </a:extLst>
          </p:cNvPr>
          <p:cNvSpPr txBox="1"/>
          <p:nvPr/>
        </p:nvSpPr>
        <p:spPr>
          <a:xfrm>
            <a:off x="8406341" y="5654789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500</a:t>
            </a:r>
            <a:endParaRPr kumimoji="1" lang="ja-JP" altLang="en-US" sz="40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FBFED21-66D6-70D8-3328-9B1053D31795}"/>
              </a:ext>
            </a:extLst>
          </p:cNvPr>
          <p:cNvSpPr txBox="1"/>
          <p:nvPr/>
        </p:nvSpPr>
        <p:spPr>
          <a:xfrm>
            <a:off x="7055615" y="569970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400</a:t>
            </a:r>
            <a:endParaRPr kumimoji="1" lang="ja-JP" altLang="en-US" sz="40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6D25AAB-293A-265B-3BB9-77B79DB41A48}"/>
              </a:ext>
            </a:extLst>
          </p:cNvPr>
          <p:cNvSpPr txBox="1"/>
          <p:nvPr/>
        </p:nvSpPr>
        <p:spPr>
          <a:xfrm>
            <a:off x="9670538" y="5676943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600</a:t>
            </a:r>
            <a:endParaRPr kumimoji="1" lang="ja-JP" altLang="en-US" sz="40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2940BB7-800D-A3FC-AFF8-D901FFBACF31}"/>
              </a:ext>
            </a:extLst>
          </p:cNvPr>
          <p:cNvSpPr txBox="1"/>
          <p:nvPr/>
        </p:nvSpPr>
        <p:spPr>
          <a:xfrm>
            <a:off x="4646702" y="2269798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200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02A1E0F-3D75-0304-D6F3-FA03D9F2E0BF}"/>
              </a:ext>
            </a:extLst>
          </p:cNvPr>
          <p:cNvSpPr txBox="1"/>
          <p:nvPr/>
        </p:nvSpPr>
        <p:spPr>
          <a:xfrm>
            <a:off x="5966070" y="2269798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DBBAF9E-3F61-8F63-D5C2-5D54EDF10247}"/>
              </a:ext>
            </a:extLst>
          </p:cNvPr>
          <p:cNvSpPr txBox="1"/>
          <p:nvPr/>
        </p:nvSpPr>
        <p:spPr>
          <a:xfrm>
            <a:off x="7153771" y="2282665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DF1689E9-594C-8513-9E52-3274A0C547D7}"/>
              </a:ext>
            </a:extLst>
          </p:cNvPr>
          <p:cNvGrpSpPr/>
          <p:nvPr/>
        </p:nvGrpSpPr>
        <p:grpSpPr>
          <a:xfrm>
            <a:off x="8507057" y="801923"/>
            <a:ext cx="836674" cy="2449534"/>
            <a:chOff x="8169601" y="1487728"/>
            <a:chExt cx="836674" cy="2449534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011EF149-9F07-824C-479A-BE4172D34F68}"/>
                </a:ext>
              </a:extLst>
            </p:cNvPr>
            <p:cNvGrpSpPr/>
            <p:nvPr/>
          </p:nvGrpSpPr>
          <p:grpSpPr>
            <a:xfrm>
              <a:off x="8169601" y="1487728"/>
              <a:ext cx="836674" cy="1647692"/>
              <a:chOff x="6825252" y="1487728"/>
              <a:chExt cx="836674" cy="1647692"/>
            </a:xfrm>
          </p:grpSpPr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09C181EF-BD9D-9599-0848-425AC6DE3FAE}"/>
                  </a:ext>
                </a:extLst>
              </p:cNvPr>
              <p:cNvGrpSpPr/>
              <p:nvPr/>
            </p:nvGrpSpPr>
            <p:grpSpPr>
              <a:xfrm>
                <a:off x="6831249" y="2319089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88" name="図 87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63A4F05D-DA6B-4141-D248-1485F6CFF3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89" name="図 88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C2D44C84-57A2-EDF0-4443-340D03E5A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95C4293E-4978-58AA-6B1A-5905399CFDEB}"/>
                  </a:ext>
                </a:extLst>
              </p:cNvPr>
              <p:cNvGrpSpPr/>
              <p:nvPr/>
            </p:nvGrpSpPr>
            <p:grpSpPr>
              <a:xfrm>
                <a:off x="6825252" y="1487728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86" name="図 85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42588280-F835-810E-E585-9F5CD4E7A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87" name="図 86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6ABC61BE-4ED2-720D-1575-7BFED21BB1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8" name="図 187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EE738F14-E95B-81CA-D01F-8F0F0F4A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133" y="3161103"/>
              <a:ext cx="420039" cy="776159"/>
            </a:xfrm>
            <a:prstGeom prst="rect">
              <a:avLst/>
            </a:prstGeom>
          </p:spPr>
        </p:pic>
      </p:grpSp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629F1862-EDFC-30F3-F6DD-AB28042F7B01}"/>
              </a:ext>
            </a:extLst>
          </p:cNvPr>
          <p:cNvGrpSpPr/>
          <p:nvPr/>
        </p:nvGrpSpPr>
        <p:grpSpPr>
          <a:xfrm>
            <a:off x="9817216" y="781704"/>
            <a:ext cx="869442" cy="2455944"/>
            <a:chOff x="9479760" y="1467509"/>
            <a:chExt cx="869442" cy="2455944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EA876955-7AC4-1E8D-AD64-514EEA0A1CE5}"/>
                </a:ext>
              </a:extLst>
            </p:cNvPr>
            <p:cNvGrpSpPr/>
            <p:nvPr/>
          </p:nvGrpSpPr>
          <p:grpSpPr>
            <a:xfrm>
              <a:off x="9479760" y="1467509"/>
              <a:ext cx="836674" cy="1647692"/>
              <a:chOff x="6825252" y="1487728"/>
              <a:chExt cx="836674" cy="1647692"/>
            </a:xfrm>
          </p:grpSpPr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D1637CC6-BA28-4092-F606-4C983A365D32}"/>
                  </a:ext>
                </a:extLst>
              </p:cNvPr>
              <p:cNvGrpSpPr/>
              <p:nvPr/>
            </p:nvGrpSpPr>
            <p:grpSpPr>
              <a:xfrm>
                <a:off x="6831249" y="2319089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95" name="図 94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43661E1B-4C96-A006-C2DF-88CB2A7F0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118" name="図 117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0D791712-F131-B278-EF25-AB5D447E8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4404B136-4C73-F861-452A-BA183B35CC53}"/>
                  </a:ext>
                </a:extLst>
              </p:cNvPr>
              <p:cNvGrpSpPr/>
              <p:nvPr/>
            </p:nvGrpSpPr>
            <p:grpSpPr>
              <a:xfrm>
                <a:off x="6825252" y="1487728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93" name="図 92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4231F404-BB10-B799-27A4-DF59F748A5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94" name="図 93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C6EC3959-B591-2D84-CFDE-34F1254151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A4675C1B-4DBB-FAED-66F8-43F5788B4841}"/>
                </a:ext>
              </a:extLst>
            </p:cNvPr>
            <p:cNvGrpSpPr/>
            <p:nvPr/>
          </p:nvGrpSpPr>
          <p:grpSpPr>
            <a:xfrm>
              <a:off x="9505934" y="3100943"/>
              <a:ext cx="843268" cy="822510"/>
              <a:chOff x="4358553" y="1491088"/>
              <a:chExt cx="843268" cy="822510"/>
            </a:xfrm>
          </p:grpSpPr>
          <p:pic>
            <p:nvPicPr>
              <p:cNvPr id="190" name="図 189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F407F5BD-A726-1BC9-58D5-D8CAB37238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553" y="1491088"/>
                <a:ext cx="420039" cy="776159"/>
              </a:xfrm>
              <a:prstGeom prst="rect">
                <a:avLst/>
              </a:prstGeom>
            </p:spPr>
          </p:pic>
          <p:pic>
            <p:nvPicPr>
              <p:cNvPr id="191" name="図 190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343E7B31-45ED-B05D-87A3-5B568B598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1782" y="1537439"/>
                <a:ext cx="420039" cy="776159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F2903815-9CB9-2E46-B31F-80364CD460F1}"/>
              </a:ext>
            </a:extLst>
          </p:cNvPr>
          <p:cNvSpPr txBox="1"/>
          <p:nvPr/>
        </p:nvSpPr>
        <p:spPr>
          <a:xfrm>
            <a:off x="8382832" y="2303480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500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CF130AC-017D-9274-FA30-A143D4EC99B9}"/>
              </a:ext>
            </a:extLst>
          </p:cNvPr>
          <p:cNvSpPr txBox="1"/>
          <p:nvPr/>
        </p:nvSpPr>
        <p:spPr>
          <a:xfrm>
            <a:off x="9660840" y="2259640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93F948FD-9E84-2B95-7F2E-30DE75D8A6B6}"/>
              </a:ext>
            </a:extLst>
          </p:cNvPr>
          <p:cNvGrpSpPr/>
          <p:nvPr/>
        </p:nvGrpSpPr>
        <p:grpSpPr>
          <a:xfrm>
            <a:off x="11040413" y="5011337"/>
            <a:ext cx="714302" cy="1355560"/>
            <a:chOff x="10735615" y="4728304"/>
            <a:chExt cx="714302" cy="1355560"/>
          </a:xfrm>
        </p:grpSpPr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FBFF6175-9C1A-C8B0-6D49-C84FA7CE40C0}"/>
                </a:ext>
              </a:extLst>
            </p:cNvPr>
            <p:cNvSpPr txBox="1"/>
            <p:nvPr/>
          </p:nvSpPr>
          <p:spPr>
            <a:xfrm>
              <a:off x="10735615" y="47283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51A19803-1722-304D-7A14-2906F1AD2609}"/>
                </a:ext>
              </a:extLst>
            </p:cNvPr>
            <p:cNvSpPr txBox="1"/>
            <p:nvPr/>
          </p:nvSpPr>
          <p:spPr>
            <a:xfrm>
              <a:off x="10752290" y="537597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</p:grpSp>
      <p:sp>
        <p:nvSpPr>
          <p:cNvPr id="199" name="矢印: 下カーブ 198">
            <a:extLst>
              <a:ext uri="{FF2B5EF4-FFF2-40B4-BE49-F238E27FC236}">
                <a16:creationId xmlns:a16="http://schemas.microsoft.com/office/drawing/2014/main" id="{CD3E17DE-C22C-5E70-61CF-E4983975B7D0}"/>
              </a:ext>
            </a:extLst>
          </p:cNvPr>
          <p:cNvSpPr/>
          <p:nvPr/>
        </p:nvSpPr>
        <p:spPr>
          <a:xfrm>
            <a:off x="3777627" y="539444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0" name="矢印: 下カーブ 199">
            <a:extLst>
              <a:ext uri="{FF2B5EF4-FFF2-40B4-BE49-F238E27FC236}">
                <a16:creationId xmlns:a16="http://schemas.microsoft.com/office/drawing/2014/main" id="{5BA7E8E4-94BC-C224-DDC5-87CC62B46D1D}"/>
              </a:ext>
            </a:extLst>
          </p:cNvPr>
          <p:cNvSpPr/>
          <p:nvPr/>
        </p:nvSpPr>
        <p:spPr>
          <a:xfrm flipV="1">
            <a:off x="3867700" y="2743058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A24EF5CC-ADD2-8025-4755-062D02689199}"/>
              </a:ext>
            </a:extLst>
          </p:cNvPr>
          <p:cNvSpPr txBox="1"/>
          <p:nvPr/>
        </p:nvSpPr>
        <p:spPr>
          <a:xfrm>
            <a:off x="4125534" y="2589301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8BCBC365-57B2-BD56-5D2F-56366512F81B}"/>
              </a:ext>
            </a:extLst>
          </p:cNvPr>
          <p:cNvSpPr txBox="1"/>
          <p:nvPr/>
        </p:nvSpPr>
        <p:spPr>
          <a:xfrm>
            <a:off x="3999741" y="51654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3" name="矢印: 下カーブ 202">
            <a:extLst>
              <a:ext uri="{FF2B5EF4-FFF2-40B4-BE49-F238E27FC236}">
                <a16:creationId xmlns:a16="http://schemas.microsoft.com/office/drawing/2014/main" id="{B51FE334-D3BD-021A-688D-C4096E64FB09}"/>
              </a:ext>
            </a:extLst>
          </p:cNvPr>
          <p:cNvSpPr/>
          <p:nvPr/>
        </p:nvSpPr>
        <p:spPr>
          <a:xfrm>
            <a:off x="3776439" y="381735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4" name="矢印: 下カーブ 203">
            <a:extLst>
              <a:ext uri="{FF2B5EF4-FFF2-40B4-BE49-F238E27FC236}">
                <a16:creationId xmlns:a16="http://schemas.microsoft.com/office/drawing/2014/main" id="{A45B98A4-A7D4-50DA-9D7C-CB873FA81981}"/>
              </a:ext>
            </a:extLst>
          </p:cNvPr>
          <p:cNvSpPr/>
          <p:nvPr/>
        </p:nvSpPr>
        <p:spPr>
          <a:xfrm flipV="1">
            <a:off x="3864609" y="2806901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1F3F6396-CE11-F0DD-3871-5213ABC65E4F}"/>
              </a:ext>
            </a:extLst>
          </p:cNvPr>
          <p:cNvSpPr txBox="1"/>
          <p:nvPr/>
        </p:nvSpPr>
        <p:spPr>
          <a:xfrm>
            <a:off x="4756632" y="26060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62AFC460-ABEE-93AD-9735-BB496B5BC026}"/>
              </a:ext>
            </a:extLst>
          </p:cNvPr>
          <p:cNvSpPr txBox="1"/>
          <p:nvPr/>
        </p:nvSpPr>
        <p:spPr>
          <a:xfrm>
            <a:off x="4830418" y="303716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FC2B93-A6B9-BA83-5B93-ABC22871A56A}"/>
              </a:ext>
            </a:extLst>
          </p:cNvPr>
          <p:cNvSpPr txBox="1"/>
          <p:nvPr/>
        </p:nvSpPr>
        <p:spPr>
          <a:xfrm>
            <a:off x="165745" y="2002900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solidFill>
                  <a:srgbClr val="FF0000"/>
                </a:solidFill>
              </a:rPr>
              <a:t> 比例する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BE51D8E-03C3-6997-C829-8DC7D3F0E4E1}"/>
              </a:ext>
            </a:extLst>
          </p:cNvPr>
          <p:cNvGrpSpPr/>
          <p:nvPr/>
        </p:nvGrpSpPr>
        <p:grpSpPr>
          <a:xfrm>
            <a:off x="6753376" y="3612296"/>
            <a:ext cx="3472329" cy="1015663"/>
            <a:chOff x="6753376" y="3459893"/>
            <a:chExt cx="3472329" cy="101566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B2B9D03-B65A-2621-49E6-9F2CCE808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9107" y="3662656"/>
              <a:ext cx="546598" cy="526601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3D96568-6210-8005-16C4-268A0BFB1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376" y="3623634"/>
              <a:ext cx="452992" cy="67009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6423483-F6B2-68B4-F604-88C929613A00}"/>
                </a:ext>
              </a:extLst>
            </p:cNvPr>
            <p:cNvSpPr txBox="1"/>
            <p:nvPr/>
          </p:nvSpPr>
          <p:spPr>
            <a:xfrm>
              <a:off x="7182920" y="3459893"/>
              <a:ext cx="1041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6000" b="1" dirty="0"/>
                <a:t>＝</a:t>
              </a:r>
              <a:endParaRPr kumimoji="1" lang="ja-JP" altLang="en-US" sz="6000" b="1" dirty="0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DEB6F8E-BF6C-40EB-0650-3475AA25F875}"/>
                </a:ext>
              </a:extLst>
            </p:cNvPr>
            <p:cNvGrpSpPr/>
            <p:nvPr/>
          </p:nvGrpSpPr>
          <p:grpSpPr>
            <a:xfrm>
              <a:off x="7858722" y="3565681"/>
              <a:ext cx="1882811" cy="830998"/>
              <a:chOff x="7714962" y="2997914"/>
              <a:chExt cx="1882811" cy="830998"/>
            </a:xfrm>
          </p:grpSpPr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54BEA29-1766-5911-2699-BCC9B4F9D49D}"/>
                  </a:ext>
                </a:extLst>
              </p:cNvPr>
              <p:cNvSpPr txBox="1"/>
              <p:nvPr/>
            </p:nvSpPr>
            <p:spPr>
              <a:xfrm>
                <a:off x="7714962" y="2997915"/>
                <a:ext cx="1464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100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1C2422D-61FE-7023-FBF6-04976D91440C}"/>
                  </a:ext>
                </a:extLst>
              </p:cNvPr>
              <p:cNvSpPr txBox="1"/>
              <p:nvPr/>
            </p:nvSpPr>
            <p:spPr>
              <a:xfrm>
                <a:off x="8723796" y="2997914"/>
                <a:ext cx="8739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×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9516F91-873C-AFE5-4D77-C5154BCF0DA1}"/>
              </a:ext>
            </a:extLst>
          </p:cNvPr>
          <p:cNvGrpSpPr/>
          <p:nvPr/>
        </p:nvGrpSpPr>
        <p:grpSpPr>
          <a:xfrm>
            <a:off x="6183369" y="2962511"/>
            <a:ext cx="5896796" cy="1015663"/>
            <a:chOff x="6203802" y="3015516"/>
            <a:chExt cx="5896796" cy="1015663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D5359A8-C2A6-252F-356B-E9968F37D2A3}"/>
                </a:ext>
              </a:extLst>
            </p:cNvPr>
            <p:cNvSpPr txBox="1"/>
            <p:nvPr/>
          </p:nvSpPr>
          <p:spPr>
            <a:xfrm>
              <a:off x="9205254" y="3163239"/>
              <a:ext cx="28953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0" b="1" dirty="0"/>
                <a:t> ソフトの数</a:t>
              </a:r>
              <a:endParaRPr kumimoji="1" lang="ja-JP" altLang="en-US" sz="4000" b="1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8535799-F2C0-47BB-A393-CAD55F9B378E}"/>
                </a:ext>
              </a:extLst>
            </p:cNvPr>
            <p:cNvSpPr txBox="1"/>
            <p:nvPr/>
          </p:nvSpPr>
          <p:spPr>
            <a:xfrm>
              <a:off x="6203802" y="3122150"/>
              <a:ext cx="13564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4000" b="1" dirty="0"/>
                <a:t>代金 </a:t>
              </a:r>
              <a:endParaRPr kumimoji="1" lang="ja-JP" altLang="en-US" sz="4000" b="1" dirty="0"/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29583B5-7046-AE93-A17B-173262730746}"/>
                </a:ext>
              </a:extLst>
            </p:cNvPr>
            <p:cNvGrpSpPr/>
            <p:nvPr/>
          </p:nvGrpSpPr>
          <p:grpSpPr>
            <a:xfrm>
              <a:off x="7847925" y="3087100"/>
              <a:ext cx="1859666" cy="863575"/>
              <a:chOff x="7159200" y="3009181"/>
              <a:chExt cx="1859666" cy="863575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6FB23FD8-7A7E-B816-42DE-FA64117A95A1}"/>
                  </a:ext>
                </a:extLst>
              </p:cNvPr>
              <p:cNvSpPr txBox="1"/>
              <p:nvPr/>
            </p:nvSpPr>
            <p:spPr>
              <a:xfrm>
                <a:off x="7159200" y="3009181"/>
                <a:ext cx="15863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100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5270FD6-1BC3-7E4A-C311-D737F2984225}"/>
                  </a:ext>
                </a:extLst>
              </p:cNvPr>
              <p:cNvSpPr txBox="1"/>
              <p:nvPr/>
            </p:nvSpPr>
            <p:spPr>
              <a:xfrm>
                <a:off x="8144889" y="3041759"/>
                <a:ext cx="8739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×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250FB6C-1A15-0D85-DF2A-E913E36B0B50}"/>
                </a:ext>
              </a:extLst>
            </p:cNvPr>
            <p:cNvSpPr txBox="1"/>
            <p:nvPr/>
          </p:nvSpPr>
          <p:spPr>
            <a:xfrm>
              <a:off x="7183596" y="3015516"/>
              <a:ext cx="1041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6000" b="1" dirty="0"/>
                <a:t>＝</a:t>
              </a:r>
              <a:endParaRPr kumimoji="1" lang="ja-JP" altLang="en-US" sz="6000" b="1" dirty="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A8483A1-6718-67AA-91F1-C31A1FC4B91A}"/>
              </a:ext>
            </a:extLst>
          </p:cNvPr>
          <p:cNvGrpSpPr/>
          <p:nvPr/>
        </p:nvGrpSpPr>
        <p:grpSpPr>
          <a:xfrm>
            <a:off x="74767" y="4876500"/>
            <a:ext cx="546598" cy="1677040"/>
            <a:chOff x="0" y="4689016"/>
            <a:chExt cx="546598" cy="1677040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7FE67E19-245C-D6F4-A2F7-3946DC1F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89016"/>
              <a:ext cx="546598" cy="526601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E5959007-9AA1-FE1F-AF73-8E73BE07C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" y="5695965"/>
              <a:ext cx="452992" cy="670091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525510-4DD6-3065-151C-7D83BFB686ED}"/>
              </a:ext>
            </a:extLst>
          </p:cNvPr>
          <p:cNvSpPr txBox="1"/>
          <p:nvPr/>
        </p:nvSpPr>
        <p:spPr>
          <a:xfrm>
            <a:off x="3474835" y="3572219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solidFill>
                  <a:srgbClr val="FF0000"/>
                </a:solidFill>
              </a:rPr>
              <a:t> 横の関係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0A2EB8D-8432-E386-6A3B-1A2E9C9442AE}"/>
              </a:ext>
            </a:extLst>
          </p:cNvPr>
          <p:cNvSpPr txBox="1"/>
          <p:nvPr/>
        </p:nvSpPr>
        <p:spPr>
          <a:xfrm>
            <a:off x="1687528" y="4454164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縦の関係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EB0D7997-F5F4-6C67-4B22-331CF3C140D4}"/>
              </a:ext>
            </a:extLst>
          </p:cNvPr>
          <p:cNvGrpSpPr/>
          <p:nvPr/>
        </p:nvGrpSpPr>
        <p:grpSpPr>
          <a:xfrm>
            <a:off x="3533889" y="5506182"/>
            <a:ext cx="6882382" cy="315895"/>
            <a:chOff x="3229211" y="5267853"/>
            <a:chExt cx="6882382" cy="390775"/>
          </a:xfrm>
        </p:grpSpPr>
        <p:sp>
          <p:nvSpPr>
            <p:cNvPr id="33" name="矢印: 下 32">
              <a:extLst>
                <a:ext uri="{FF2B5EF4-FFF2-40B4-BE49-F238E27FC236}">
                  <a16:creationId xmlns:a16="http://schemas.microsoft.com/office/drawing/2014/main" id="{5D0418CD-250F-5B21-7C5A-2C64729BCF94}"/>
                </a:ext>
              </a:extLst>
            </p:cNvPr>
            <p:cNvSpPr/>
            <p:nvPr/>
          </p:nvSpPr>
          <p:spPr>
            <a:xfrm>
              <a:off x="3229211" y="5287095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矢印: 下 33">
              <a:extLst>
                <a:ext uri="{FF2B5EF4-FFF2-40B4-BE49-F238E27FC236}">
                  <a16:creationId xmlns:a16="http://schemas.microsoft.com/office/drawing/2014/main" id="{FE54C303-B926-A885-DB77-FAE08D407489}"/>
                </a:ext>
              </a:extLst>
            </p:cNvPr>
            <p:cNvSpPr/>
            <p:nvPr/>
          </p:nvSpPr>
          <p:spPr>
            <a:xfrm>
              <a:off x="4481490" y="5321854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矢印: 下 34">
              <a:extLst>
                <a:ext uri="{FF2B5EF4-FFF2-40B4-BE49-F238E27FC236}">
                  <a16:creationId xmlns:a16="http://schemas.microsoft.com/office/drawing/2014/main" id="{CD81E5C9-E2B0-32E4-1103-CB84CAC75861}"/>
                </a:ext>
              </a:extLst>
            </p:cNvPr>
            <p:cNvSpPr/>
            <p:nvPr/>
          </p:nvSpPr>
          <p:spPr>
            <a:xfrm>
              <a:off x="5818510" y="5267853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矢印: 下 35">
              <a:extLst>
                <a:ext uri="{FF2B5EF4-FFF2-40B4-BE49-F238E27FC236}">
                  <a16:creationId xmlns:a16="http://schemas.microsoft.com/office/drawing/2014/main" id="{9BA1B9CE-1761-A018-1159-1CCA83BC4356}"/>
                </a:ext>
              </a:extLst>
            </p:cNvPr>
            <p:cNvSpPr/>
            <p:nvPr/>
          </p:nvSpPr>
          <p:spPr>
            <a:xfrm>
              <a:off x="7070789" y="5302612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矢印: 下 36">
              <a:extLst>
                <a:ext uri="{FF2B5EF4-FFF2-40B4-BE49-F238E27FC236}">
                  <a16:creationId xmlns:a16="http://schemas.microsoft.com/office/drawing/2014/main" id="{A2AF47A2-5421-E549-9683-AA8EA1E7322B}"/>
                </a:ext>
              </a:extLst>
            </p:cNvPr>
            <p:cNvSpPr/>
            <p:nvPr/>
          </p:nvSpPr>
          <p:spPr>
            <a:xfrm>
              <a:off x="8396983" y="5297860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矢印: 下 46">
              <a:extLst>
                <a:ext uri="{FF2B5EF4-FFF2-40B4-BE49-F238E27FC236}">
                  <a16:creationId xmlns:a16="http://schemas.microsoft.com/office/drawing/2014/main" id="{69674875-5A04-10A8-DCAE-3B819C5A9A12}"/>
                </a:ext>
              </a:extLst>
            </p:cNvPr>
            <p:cNvSpPr/>
            <p:nvPr/>
          </p:nvSpPr>
          <p:spPr>
            <a:xfrm>
              <a:off x="9649262" y="5332619"/>
              <a:ext cx="462331" cy="3260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D6632A70-B9FC-4E5F-F645-6EE002AB56D6}"/>
              </a:ext>
            </a:extLst>
          </p:cNvPr>
          <p:cNvGrpSpPr/>
          <p:nvPr/>
        </p:nvGrpSpPr>
        <p:grpSpPr>
          <a:xfrm>
            <a:off x="2622826" y="5111465"/>
            <a:ext cx="1511096" cy="596139"/>
            <a:chOff x="1347467" y="2824314"/>
            <a:chExt cx="1511096" cy="596139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4C5096ED-6526-4F16-5E4E-28534AEA0A5E}"/>
                </a:ext>
              </a:extLst>
            </p:cNvPr>
            <p:cNvSpPr txBox="1"/>
            <p:nvPr/>
          </p:nvSpPr>
          <p:spPr>
            <a:xfrm>
              <a:off x="1347467" y="2835678"/>
              <a:ext cx="1464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88A01E9A-9EE0-74F0-8301-5F9FF6C26C52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D1C7117-4033-13F5-533E-C8A347327B3A}"/>
              </a:ext>
            </a:extLst>
          </p:cNvPr>
          <p:cNvGrpSpPr/>
          <p:nvPr/>
        </p:nvGrpSpPr>
        <p:grpSpPr>
          <a:xfrm>
            <a:off x="3907899" y="5110695"/>
            <a:ext cx="1511095" cy="596139"/>
            <a:chOff x="1347468" y="2824314"/>
            <a:chExt cx="1511095" cy="596139"/>
          </a:xfrm>
        </p:grpSpPr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71F606A5-CDA2-D229-B91C-681A3D3EF371}"/>
                </a:ext>
              </a:extLst>
            </p:cNvPr>
            <p:cNvSpPr txBox="1"/>
            <p:nvPr/>
          </p:nvSpPr>
          <p:spPr>
            <a:xfrm>
              <a:off x="1347468" y="2835678"/>
              <a:ext cx="1222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4DD126B-6F3D-894B-AE32-1489F84E4273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E475A4CA-14CF-6183-6CD5-CBAF74857FFD}"/>
              </a:ext>
            </a:extLst>
          </p:cNvPr>
          <p:cNvGrpSpPr/>
          <p:nvPr/>
        </p:nvGrpSpPr>
        <p:grpSpPr>
          <a:xfrm>
            <a:off x="5214243" y="5089717"/>
            <a:ext cx="1511095" cy="596139"/>
            <a:chOff x="1347468" y="2824314"/>
            <a:chExt cx="1511095" cy="596139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1B9818D5-7C56-E296-ECF7-159929212B12}"/>
                </a:ext>
              </a:extLst>
            </p:cNvPr>
            <p:cNvSpPr txBox="1"/>
            <p:nvPr/>
          </p:nvSpPr>
          <p:spPr>
            <a:xfrm>
              <a:off x="1347468" y="2835678"/>
              <a:ext cx="1222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8CA5313B-E92E-D743-EE83-00A3EB9A692E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6576D766-0644-ED20-6CC7-013B40840AA4}"/>
              </a:ext>
            </a:extLst>
          </p:cNvPr>
          <p:cNvGrpSpPr/>
          <p:nvPr/>
        </p:nvGrpSpPr>
        <p:grpSpPr>
          <a:xfrm>
            <a:off x="6499457" y="5111489"/>
            <a:ext cx="1511095" cy="596139"/>
            <a:chOff x="1347468" y="2824314"/>
            <a:chExt cx="1511095" cy="596139"/>
          </a:xfrm>
        </p:grpSpPr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4C804106-83DB-2062-712C-CA2D4E9E4A16}"/>
                </a:ext>
              </a:extLst>
            </p:cNvPr>
            <p:cNvSpPr txBox="1"/>
            <p:nvPr/>
          </p:nvSpPr>
          <p:spPr>
            <a:xfrm>
              <a:off x="1347468" y="2835678"/>
              <a:ext cx="1222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20D07A7-421F-ACCC-A098-EA8CD3AB0334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F2CC5F0A-2318-38A6-BA3E-F3DE355AC36F}"/>
              </a:ext>
            </a:extLst>
          </p:cNvPr>
          <p:cNvGrpSpPr/>
          <p:nvPr/>
        </p:nvGrpSpPr>
        <p:grpSpPr>
          <a:xfrm>
            <a:off x="7751311" y="5112379"/>
            <a:ext cx="1511095" cy="596139"/>
            <a:chOff x="1347468" y="2824314"/>
            <a:chExt cx="1511095" cy="596139"/>
          </a:xfrm>
        </p:grpSpPr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61BED296-192F-FC95-D227-F40FEE5EEE48}"/>
                </a:ext>
              </a:extLst>
            </p:cNvPr>
            <p:cNvSpPr txBox="1"/>
            <p:nvPr/>
          </p:nvSpPr>
          <p:spPr>
            <a:xfrm>
              <a:off x="1347468" y="2835678"/>
              <a:ext cx="1222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6D61F3E2-C94C-0F04-9C39-2962842B72A4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D4ABF3F8-398A-98C4-16A0-299D18CB28EB}"/>
              </a:ext>
            </a:extLst>
          </p:cNvPr>
          <p:cNvGrpSpPr/>
          <p:nvPr/>
        </p:nvGrpSpPr>
        <p:grpSpPr>
          <a:xfrm>
            <a:off x="9020668" y="5078917"/>
            <a:ext cx="1511095" cy="596139"/>
            <a:chOff x="1347468" y="2824314"/>
            <a:chExt cx="1511095" cy="596139"/>
          </a:xfrm>
        </p:grpSpPr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D9E6BFDA-B956-E268-44A9-0410E137FFE6}"/>
                </a:ext>
              </a:extLst>
            </p:cNvPr>
            <p:cNvSpPr txBox="1"/>
            <p:nvPr/>
          </p:nvSpPr>
          <p:spPr>
            <a:xfrm>
              <a:off x="1347468" y="2835678"/>
              <a:ext cx="1222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100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864C4DDE-460A-8420-FFE8-1DD545DFECE8}"/>
                </a:ext>
              </a:extLst>
            </p:cNvPr>
            <p:cNvSpPr txBox="1"/>
            <p:nvPr/>
          </p:nvSpPr>
          <p:spPr>
            <a:xfrm>
              <a:off x="1984586" y="2824314"/>
              <a:ext cx="87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×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8" name="四角形: 角を丸くする 107">
            <a:extLst>
              <a:ext uri="{FF2B5EF4-FFF2-40B4-BE49-F238E27FC236}">
                <a16:creationId xmlns:a16="http://schemas.microsoft.com/office/drawing/2014/main" id="{4F0EAE76-8975-2967-6831-3F8824027085}"/>
              </a:ext>
            </a:extLst>
          </p:cNvPr>
          <p:cNvSpPr/>
          <p:nvPr/>
        </p:nvSpPr>
        <p:spPr>
          <a:xfrm>
            <a:off x="3052496" y="4499463"/>
            <a:ext cx="898864" cy="195576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0" grpId="0"/>
      <p:bldP spid="52" grpId="0"/>
      <p:bldP spid="53" grpId="0"/>
      <p:bldP spid="58" grpId="0"/>
      <p:bldP spid="59" grpId="0"/>
      <p:bldP spid="60" grpId="0"/>
      <p:bldP spid="61" grpId="0"/>
      <p:bldP spid="181" grpId="0"/>
      <p:bldP spid="187" grpId="0"/>
      <p:bldP spid="27" grpId="0"/>
      <p:bldP spid="70" grpId="0"/>
      <p:bldP spid="71" grpId="0"/>
      <p:bldP spid="72" grpId="0"/>
      <p:bldP spid="73" grpId="0"/>
      <p:bldP spid="78" grpId="0"/>
      <p:bldP spid="79" grpId="0"/>
      <p:bldP spid="194" grpId="0"/>
      <p:bldP spid="195" grpId="0"/>
      <p:bldP spid="199" grpId="0" animBg="1"/>
      <p:bldP spid="200" grpId="0" animBg="1"/>
      <p:bldP spid="201" grpId="0"/>
      <p:bldP spid="202" grpId="0"/>
      <p:bldP spid="203" grpId="0" animBg="1"/>
      <p:bldP spid="204" grpId="0" animBg="1"/>
      <p:bldP spid="205" grpId="0"/>
      <p:bldP spid="206" grpId="0"/>
      <p:bldP spid="4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67D969-D268-4D1C-BE2D-13F487319898}"/>
              </a:ext>
            </a:extLst>
          </p:cNvPr>
          <p:cNvSpPr txBox="1"/>
          <p:nvPr/>
        </p:nvSpPr>
        <p:spPr>
          <a:xfrm>
            <a:off x="48808" y="3033549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水そうに水を入れたときの，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59693C1-9551-4AAA-9FDA-1159A236FD37}"/>
              </a:ext>
            </a:extLst>
          </p:cNvPr>
          <p:cNvSpPr txBox="1"/>
          <p:nvPr/>
        </p:nvSpPr>
        <p:spPr>
          <a:xfrm>
            <a:off x="2117997" y="35924"/>
            <a:ext cx="939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D3D3D63-8ABC-442D-A672-06AF820C4621}"/>
              </a:ext>
            </a:extLst>
          </p:cNvPr>
          <p:cNvSpPr txBox="1"/>
          <p:nvPr/>
        </p:nvSpPr>
        <p:spPr>
          <a:xfrm>
            <a:off x="7070273" y="292765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時間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AACA739-D3F5-457B-8756-3A97ABA34C1B}"/>
              </a:ext>
            </a:extLst>
          </p:cNvPr>
          <p:cNvSpPr/>
          <p:nvPr/>
        </p:nvSpPr>
        <p:spPr>
          <a:xfrm>
            <a:off x="6707421" y="2830141"/>
            <a:ext cx="193629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AB1EF45-2359-4C64-9CF6-03CF8EBCB9C9}"/>
              </a:ext>
            </a:extLst>
          </p:cNvPr>
          <p:cNvSpPr/>
          <p:nvPr/>
        </p:nvSpPr>
        <p:spPr>
          <a:xfrm>
            <a:off x="9544597" y="2790830"/>
            <a:ext cx="219459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11F6F7-2A62-4632-8844-8035A303FA15}"/>
              </a:ext>
            </a:extLst>
          </p:cNvPr>
          <p:cNvSpPr txBox="1"/>
          <p:nvPr/>
        </p:nvSpPr>
        <p:spPr>
          <a:xfrm>
            <a:off x="9544597" y="288834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水の深さ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96BD68B-B5D4-477B-824A-B80CD52502C4}"/>
              </a:ext>
            </a:extLst>
          </p:cNvPr>
          <p:cNvSpPr txBox="1"/>
          <p:nvPr/>
        </p:nvSpPr>
        <p:spPr>
          <a:xfrm>
            <a:off x="8745341" y="29150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graphicFrame>
        <p:nvGraphicFramePr>
          <p:cNvPr id="44" name="表 6">
            <a:extLst>
              <a:ext uri="{FF2B5EF4-FFF2-40B4-BE49-F238E27FC236}">
                <a16:creationId xmlns:a16="http://schemas.microsoft.com/office/drawing/2014/main" id="{A2D93F8F-AD05-45E1-B6B2-8E7761B58CEF}"/>
              </a:ext>
            </a:extLst>
          </p:cNvPr>
          <p:cNvGraphicFramePr>
            <a:graphicFrameLocks noGrp="1"/>
          </p:cNvGraphicFramePr>
          <p:nvPr/>
        </p:nvGraphicFramePr>
        <p:xfrm>
          <a:off x="167054" y="4292889"/>
          <a:ext cx="11807063" cy="1975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478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E350435-43E0-4EA5-9A47-38854BA7FDF5}"/>
              </a:ext>
            </a:extLst>
          </p:cNvPr>
          <p:cNvGrpSpPr/>
          <p:nvPr/>
        </p:nvGrpSpPr>
        <p:grpSpPr>
          <a:xfrm>
            <a:off x="391808" y="1180475"/>
            <a:ext cx="6167158" cy="1756093"/>
            <a:chOff x="245125" y="1289336"/>
            <a:chExt cx="11145460" cy="3173660"/>
          </a:xfrm>
        </p:grpSpPr>
        <p:pic>
          <p:nvPicPr>
            <p:cNvPr id="51" name="図 50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0EC8378C-9C65-4A08-A764-C512DAAB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6525011-AFB7-4D3B-A3C4-5A85DE17ADE5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E302824-CFF5-4F01-814D-4CD9EE19AA3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2AF7EE15-269D-4AF3-8ECD-6D69688C1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F8DDF7D-47EC-4B9A-A38B-345B0558A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図 5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3DD98110-9ADA-4791-AE20-F08A005A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9AC8EC7-005D-4F1F-97CF-D23DC80D1CC2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3CB2A10C-538E-4A07-A9C1-7385F788B8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BABBA750-1286-4E4A-9E26-8BDCA833A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C4A19370-7908-463F-A873-588FC38D5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図 60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7729C44B-7D88-4994-8005-075B22D7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29DF873-D293-4013-89E3-FBC6CC9B8B05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285010D-526A-4763-A273-47D4D267CE0A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ABE20C97-4693-4EE6-9807-F3FC9C3E3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234219B-9428-47E7-B084-DD99D5FA9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C8A44759-2CCB-42F1-9F6D-FB18F0AC369A}"/>
                </a:ext>
              </a:extLst>
            </p:cNvPr>
            <p:cNvSpPr txBox="1"/>
            <p:nvPr/>
          </p:nvSpPr>
          <p:spPr>
            <a:xfrm>
              <a:off x="1283802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1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9D84DF8-0920-4F91-913C-32962716DB02}"/>
                </a:ext>
              </a:extLst>
            </p:cNvPr>
            <p:cNvSpPr txBox="1"/>
            <p:nvPr/>
          </p:nvSpPr>
          <p:spPr>
            <a:xfrm>
              <a:off x="4281021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2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F138589-C7E2-44CA-B582-EE4A07F5710D}"/>
                </a:ext>
              </a:extLst>
            </p:cNvPr>
            <p:cNvSpPr txBox="1"/>
            <p:nvPr/>
          </p:nvSpPr>
          <p:spPr>
            <a:xfrm>
              <a:off x="7185680" y="1289336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3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6EF7487-AEC5-42B1-8324-B3234E1E2A1E}"/>
                </a:ext>
              </a:extLst>
            </p:cNvPr>
            <p:cNvSpPr txBox="1"/>
            <p:nvPr/>
          </p:nvSpPr>
          <p:spPr>
            <a:xfrm>
              <a:off x="909913" y="3298728"/>
              <a:ext cx="1565231" cy="100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FD75053-2BF5-4F56-A90B-E1C6196678CC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13F6A6B1-34F8-4BC3-B558-65B12F325455}"/>
                </a:ext>
              </a:extLst>
            </p:cNvPr>
            <p:cNvSpPr txBox="1"/>
            <p:nvPr/>
          </p:nvSpPr>
          <p:spPr>
            <a:xfrm>
              <a:off x="6768926" y="2849465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C49559A7-D431-4DC1-BD4D-4CB5F281C275}"/>
                </a:ext>
              </a:extLst>
            </p:cNvPr>
            <p:cNvSpPr txBox="1"/>
            <p:nvPr/>
          </p:nvSpPr>
          <p:spPr>
            <a:xfrm>
              <a:off x="10315671" y="12923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4</a:t>
              </a:r>
              <a:r>
                <a:rPr kumimoji="1" lang="ja-JP" altLang="en-US" sz="4000" dirty="0"/>
                <a:t>分</a:t>
              </a:r>
            </a:p>
          </p:txBody>
        </p:sp>
        <p:pic>
          <p:nvPicPr>
            <p:cNvPr id="73" name="図 72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6AA84340-24FE-40D0-BC7A-BB4D6C71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EC3C7EDA-77D6-4C09-9324-0AB258795CAB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59C186EB-4B05-49AB-84C2-36F4DD285A5C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D517BFA6-4FFA-4431-8FD0-8266C4A55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429930A4-D88F-4AA7-ACA1-981F1BDED9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D95A1ECF-DEAC-470F-87E3-758B5160941D}"/>
                </a:ext>
              </a:extLst>
            </p:cNvPr>
            <p:cNvSpPr txBox="1"/>
            <p:nvPr/>
          </p:nvSpPr>
          <p:spPr>
            <a:xfrm>
              <a:off x="9751245" y="2645956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sp>
        <p:nvSpPr>
          <p:cNvPr id="80" name="矢印: 下カーブ 79">
            <a:extLst>
              <a:ext uri="{FF2B5EF4-FFF2-40B4-BE49-F238E27FC236}">
                <a16:creationId xmlns:a16="http://schemas.microsoft.com/office/drawing/2014/main" id="{D66ABFFB-CA7D-46AC-BC67-CD879D740227}"/>
              </a:ext>
            </a:extLst>
          </p:cNvPr>
          <p:cNvSpPr/>
          <p:nvPr/>
        </p:nvSpPr>
        <p:spPr>
          <a:xfrm>
            <a:off x="3803657" y="3928904"/>
            <a:ext cx="2502878" cy="50052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矢印: 下カーブ 80">
            <a:extLst>
              <a:ext uri="{FF2B5EF4-FFF2-40B4-BE49-F238E27FC236}">
                <a16:creationId xmlns:a16="http://schemas.microsoft.com/office/drawing/2014/main" id="{E510F662-C75D-439A-9CDC-B389E891F73C}"/>
              </a:ext>
            </a:extLst>
          </p:cNvPr>
          <p:cNvSpPr/>
          <p:nvPr/>
        </p:nvSpPr>
        <p:spPr>
          <a:xfrm flipV="1">
            <a:off x="3789236" y="6114215"/>
            <a:ext cx="1424354" cy="46414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2" name="矢印: 下カーブ 81">
            <a:extLst>
              <a:ext uri="{FF2B5EF4-FFF2-40B4-BE49-F238E27FC236}">
                <a16:creationId xmlns:a16="http://schemas.microsoft.com/office/drawing/2014/main" id="{E3CBA4F7-CBF5-43EF-B6B4-1ACAA1FF4CFE}"/>
              </a:ext>
            </a:extLst>
          </p:cNvPr>
          <p:cNvSpPr/>
          <p:nvPr/>
        </p:nvSpPr>
        <p:spPr>
          <a:xfrm flipV="1">
            <a:off x="3789236" y="6114212"/>
            <a:ext cx="2502878" cy="579031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3A53379-0494-4A3F-82DB-BE4B2B68A8BC}"/>
              </a:ext>
            </a:extLst>
          </p:cNvPr>
          <p:cNvSpPr txBox="1"/>
          <p:nvPr/>
        </p:nvSpPr>
        <p:spPr>
          <a:xfrm>
            <a:off x="4034750" y="3713721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B1C608E-C8E1-4160-898A-D7E3FF151884}"/>
              </a:ext>
            </a:extLst>
          </p:cNvPr>
          <p:cNvSpPr txBox="1"/>
          <p:nvPr/>
        </p:nvSpPr>
        <p:spPr>
          <a:xfrm>
            <a:off x="3949991" y="5979395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8DD9D5-0997-4493-8238-7B21F0B39B39}"/>
              </a:ext>
            </a:extLst>
          </p:cNvPr>
          <p:cNvSpPr txBox="1"/>
          <p:nvPr/>
        </p:nvSpPr>
        <p:spPr>
          <a:xfrm>
            <a:off x="5121052" y="6114212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A789A4B-4632-497F-A8DD-3E1145092706}"/>
              </a:ext>
            </a:extLst>
          </p:cNvPr>
          <p:cNvSpPr txBox="1"/>
          <p:nvPr/>
        </p:nvSpPr>
        <p:spPr>
          <a:xfrm>
            <a:off x="4955014" y="3715760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87" name="矢印: 下カーブ 86">
            <a:extLst>
              <a:ext uri="{FF2B5EF4-FFF2-40B4-BE49-F238E27FC236}">
                <a16:creationId xmlns:a16="http://schemas.microsoft.com/office/drawing/2014/main" id="{B98F3B98-5D9E-4320-A6D2-846FDCB1E0C5}"/>
              </a:ext>
            </a:extLst>
          </p:cNvPr>
          <p:cNvSpPr/>
          <p:nvPr/>
        </p:nvSpPr>
        <p:spPr>
          <a:xfrm>
            <a:off x="3838936" y="4080610"/>
            <a:ext cx="1424354" cy="40152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C7F044-F43F-4AF8-8409-D7D13901A328}"/>
              </a:ext>
            </a:extLst>
          </p:cNvPr>
          <p:cNvSpPr txBox="1"/>
          <p:nvPr/>
        </p:nvSpPr>
        <p:spPr>
          <a:xfrm>
            <a:off x="3697768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0FDBE33-BF09-49B1-85D8-79FFF2F60223}"/>
              </a:ext>
            </a:extLst>
          </p:cNvPr>
          <p:cNvSpPr txBox="1"/>
          <p:nvPr/>
        </p:nvSpPr>
        <p:spPr>
          <a:xfrm>
            <a:off x="3720446" y="550347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4E150DB-0BD6-412F-85FA-FE3325C2E398}"/>
              </a:ext>
            </a:extLst>
          </p:cNvPr>
          <p:cNvSpPr txBox="1"/>
          <p:nvPr/>
        </p:nvSpPr>
        <p:spPr>
          <a:xfrm>
            <a:off x="4770422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1482395-E363-40E4-97B7-32E6A676BE8D}"/>
              </a:ext>
            </a:extLst>
          </p:cNvPr>
          <p:cNvSpPr txBox="1"/>
          <p:nvPr/>
        </p:nvSpPr>
        <p:spPr>
          <a:xfrm>
            <a:off x="4714659" y="550347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2A4D00B-D973-474D-9E82-C989E179C10C}"/>
              </a:ext>
            </a:extLst>
          </p:cNvPr>
          <p:cNvSpPr txBox="1"/>
          <p:nvPr/>
        </p:nvSpPr>
        <p:spPr>
          <a:xfrm>
            <a:off x="5828036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664FAA-2405-4766-BF21-95CC9EAAB146}"/>
              </a:ext>
            </a:extLst>
          </p:cNvPr>
          <p:cNvSpPr txBox="1"/>
          <p:nvPr/>
        </p:nvSpPr>
        <p:spPr>
          <a:xfrm>
            <a:off x="5825810" y="550347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DAFDA21-4911-4787-8DC1-FF0F1C8AF0A7}"/>
              </a:ext>
            </a:extLst>
          </p:cNvPr>
          <p:cNvSpPr txBox="1"/>
          <p:nvPr/>
        </p:nvSpPr>
        <p:spPr>
          <a:xfrm>
            <a:off x="6946556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35628D6-71E9-413D-885F-B2DF683FCA8B}"/>
              </a:ext>
            </a:extLst>
          </p:cNvPr>
          <p:cNvSpPr txBox="1"/>
          <p:nvPr/>
        </p:nvSpPr>
        <p:spPr>
          <a:xfrm>
            <a:off x="6931877" y="550347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</a:t>
            </a:r>
            <a:endParaRPr kumimoji="1" lang="ja-JP" altLang="en-US" sz="40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1382D86-7D77-44CC-8269-3943ED324D1B}"/>
              </a:ext>
            </a:extLst>
          </p:cNvPr>
          <p:cNvSpPr txBox="1"/>
          <p:nvPr/>
        </p:nvSpPr>
        <p:spPr>
          <a:xfrm>
            <a:off x="7997797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0339AE7-F85D-4CEA-BD6C-BDFBE287DEDE}"/>
              </a:ext>
            </a:extLst>
          </p:cNvPr>
          <p:cNvSpPr txBox="1"/>
          <p:nvPr/>
        </p:nvSpPr>
        <p:spPr>
          <a:xfrm>
            <a:off x="7827362" y="5503470"/>
            <a:ext cx="7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C569A6D-15C6-466B-A14D-65C4E0C8B043}"/>
              </a:ext>
            </a:extLst>
          </p:cNvPr>
          <p:cNvSpPr txBox="1"/>
          <p:nvPr/>
        </p:nvSpPr>
        <p:spPr>
          <a:xfrm>
            <a:off x="9123192" y="441055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1697430-A14A-47E2-8DD8-085647B0E819}"/>
              </a:ext>
            </a:extLst>
          </p:cNvPr>
          <p:cNvSpPr txBox="1"/>
          <p:nvPr/>
        </p:nvSpPr>
        <p:spPr>
          <a:xfrm>
            <a:off x="8966679" y="549415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1858227-62EE-4BF7-8E80-F3377A71C999}"/>
              </a:ext>
            </a:extLst>
          </p:cNvPr>
          <p:cNvSpPr txBox="1"/>
          <p:nvPr/>
        </p:nvSpPr>
        <p:spPr>
          <a:xfrm>
            <a:off x="781981" y="4411133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時間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分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9AB3653-7980-4B9B-B95E-2483602BA535}"/>
              </a:ext>
            </a:extLst>
          </p:cNvPr>
          <p:cNvSpPr txBox="1"/>
          <p:nvPr/>
        </p:nvSpPr>
        <p:spPr>
          <a:xfrm>
            <a:off x="217886" y="5469138"/>
            <a:ext cx="318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水の</a:t>
            </a:r>
            <a:r>
              <a:rPr lang="ja-JP" altLang="en-US" sz="3600" b="1" dirty="0"/>
              <a:t>深さ</a:t>
            </a:r>
            <a:r>
              <a:rPr lang="ja-JP" altLang="en-US" sz="4000" b="1" dirty="0"/>
              <a:t>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26C6570-60C0-4843-89CF-E8D2FF2D1F19}"/>
              </a:ext>
            </a:extLst>
          </p:cNvPr>
          <p:cNvSpPr txBox="1"/>
          <p:nvPr/>
        </p:nvSpPr>
        <p:spPr>
          <a:xfrm>
            <a:off x="9851662" y="455704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C25EA0E-FCC8-4AED-BFF9-BF7404148F35}"/>
              </a:ext>
            </a:extLst>
          </p:cNvPr>
          <p:cNvSpPr txBox="1"/>
          <p:nvPr/>
        </p:nvSpPr>
        <p:spPr>
          <a:xfrm>
            <a:off x="9907659" y="53617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F8FC4BE2-261E-449A-BF6C-AC27AB578162}"/>
              </a:ext>
            </a:extLst>
          </p:cNvPr>
          <p:cNvSpPr txBox="1"/>
          <p:nvPr/>
        </p:nvSpPr>
        <p:spPr>
          <a:xfrm>
            <a:off x="111146" y="14223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105" name="矢印: 下カーブ 104">
            <a:extLst>
              <a:ext uri="{FF2B5EF4-FFF2-40B4-BE49-F238E27FC236}">
                <a16:creationId xmlns:a16="http://schemas.microsoft.com/office/drawing/2014/main" id="{251979EA-DC98-4180-A429-7DBEE7EBCF79}"/>
              </a:ext>
            </a:extLst>
          </p:cNvPr>
          <p:cNvSpPr/>
          <p:nvPr/>
        </p:nvSpPr>
        <p:spPr>
          <a:xfrm>
            <a:off x="6248208" y="3938912"/>
            <a:ext cx="3062652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矢印: 下カーブ 105">
            <a:extLst>
              <a:ext uri="{FF2B5EF4-FFF2-40B4-BE49-F238E27FC236}">
                <a16:creationId xmlns:a16="http://schemas.microsoft.com/office/drawing/2014/main" id="{19D713E1-FA0D-4B5B-AE78-E7617F59B545}"/>
              </a:ext>
            </a:extLst>
          </p:cNvPr>
          <p:cNvSpPr/>
          <p:nvPr/>
        </p:nvSpPr>
        <p:spPr>
          <a:xfrm flipV="1">
            <a:off x="6325933" y="6285363"/>
            <a:ext cx="306265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511DD32-6330-49D1-BFA8-7D98BDB217A1}"/>
              </a:ext>
            </a:extLst>
          </p:cNvPr>
          <p:cNvSpPr txBox="1"/>
          <p:nvPr/>
        </p:nvSpPr>
        <p:spPr>
          <a:xfrm>
            <a:off x="7191316" y="375151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5396C3B0-D809-477F-B4E4-5CDE936714A9}"/>
              </a:ext>
            </a:extLst>
          </p:cNvPr>
          <p:cNvSpPr txBox="1"/>
          <p:nvPr/>
        </p:nvSpPr>
        <p:spPr>
          <a:xfrm>
            <a:off x="7205870" y="62732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FFB90DC0-563F-4BCB-B894-0860FFD3ECBE}"/>
              </a:ext>
            </a:extLst>
          </p:cNvPr>
          <p:cNvSpPr txBox="1"/>
          <p:nvPr/>
        </p:nvSpPr>
        <p:spPr>
          <a:xfrm>
            <a:off x="7298408" y="652020"/>
            <a:ext cx="402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水の深さは時間に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比例する。</a:t>
            </a:r>
            <a:endParaRPr kumimoji="1" lang="ja-JP" altLang="en-US" sz="4000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B4A399F-A8DB-4B2A-B04B-1D2A50C937A7}"/>
              </a:ext>
            </a:extLst>
          </p:cNvPr>
          <p:cNvSpPr txBox="1"/>
          <p:nvPr/>
        </p:nvSpPr>
        <p:spPr>
          <a:xfrm>
            <a:off x="121396" y="515565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レベル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6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DF9251F-F39E-473B-ABA5-C35A0A7A21E3}"/>
              </a:ext>
            </a:extLst>
          </p:cNvPr>
          <p:cNvSpPr txBox="1"/>
          <p:nvPr/>
        </p:nvSpPr>
        <p:spPr>
          <a:xfrm>
            <a:off x="11053387" y="442942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D55DCE60-F36E-41F1-8E9B-109AF30F0E67}"/>
              </a:ext>
            </a:extLst>
          </p:cNvPr>
          <p:cNvSpPr txBox="1"/>
          <p:nvPr/>
        </p:nvSpPr>
        <p:spPr>
          <a:xfrm>
            <a:off x="11063643" y="5456210"/>
            <a:ext cx="85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</a:t>
            </a:r>
            <a:r>
              <a:rPr kumimoji="1" lang="en-US" altLang="ja-JP" sz="4000" b="1" dirty="0"/>
              <a:t>0</a:t>
            </a:r>
            <a:endParaRPr kumimoji="1" lang="ja-JP" altLang="en-US" sz="4000" b="1" dirty="0"/>
          </a:p>
        </p:txBody>
      </p:sp>
      <p:sp>
        <p:nvSpPr>
          <p:cNvPr id="109" name="矢印: 下 108">
            <a:extLst>
              <a:ext uri="{FF2B5EF4-FFF2-40B4-BE49-F238E27FC236}">
                <a16:creationId xmlns:a16="http://schemas.microsoft.com/office/drawing/2014/main" id="{DD6F9C91-E61E-463D-ACCA-E5C3C157377E}"/>
              </a:ext>
            </a:extLst>
          </p:cNvPr>
          <p:cNvSpPr/>
          <p:nvPr/>
        </p:nvSpPr>
        <p:spPr>
          <a:xfrm>
            <a:off x="3620729" y="500451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矢印: 下 109">
            <a:extLst>
              <a:ext uri="{FF2B5EF4-FFF2-40B4-BE49-F238E27FC236}">
                <a16:creationId xmlns:a16="http://schemas.microsoft.com/office/drawing/2014/main" id="{FAF8DCAA-F539-4EC3-AFF2-6C07C340CA2B}"/>
              </a:ext>
            </a:extLst>
          </p:cNvPr>
          <p:cNvSpPr/>
          <p:nvPr/>
        </p:nvSpPr>
        <p:spPr>
          <a:xfrm>
            <a:off x="4686413" y="500506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矢印: 下 110">
            <a:extLst>
              <a:ext uri="{FF2B5EF4-FFF2-40B4-BE49-F238E27FC236}">
                <a16:creationId xmlns:a16="http://schemas.microsoft.com/office/drawing/2014/main" id="{A163D762-9FD9-4492-B3C0-864030FDE5EF}"/>
              </a:ext>
            </a:extLst>
          </p:cNvPr>
          <p:cNvSpPr/>
          <p:nvPr/>
        </p:nvSpPr>
        <p:spPr>
          <a:xfrm>
            <a:off x="5734588" y="5005783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下 111">
            <a:extLst>
              <a:ext uri="{FF2B5EF4-FFF2-40B4-BE49-F238E27FC236}">
                <a16:creationId xmlns:a16="http://schemas.microsoft.com/office/drawing/2014/main" id="{987EED15-0F88-4AF8-A290-A3674210591E}"/>
              </a:ext>
            </a:extLst>
          </p:cNvPr>
          <p:cNvSpPr/>
          <p:nvPr/>
        </p:nvSpPr>
        <p:spPr>
          <a:xfrm>
            <a:off x="6886168" y="5006109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矢印: 下 112">
            <a:extLst>
              <a:ext uri="{FF2B5EF4-FFF2-40B4-BE49-F238E27FC236}">
                <a16:creationId xmlns:a16="http://schemas.microsoft.com/office/drawing/2014/main" id="{04078985-5116-489A-9E5E-E6CBCA471423}"/>
              </a:ext>
            </a:extLst>
          </p:cNvPr>
          <p:cNvSpPr/>
          <p:nvPr/>
        </p:nvSpPr>
        <p:spPr>
          <a:xfrm>
            <a:off x="7896981" y="503725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矢印: 下 113">
            <a:extLst>
              <a:ext uri="{FF2B5EF4-FFF2-40B4-BE49-F238E27FC236}">
                <a16:creationId xmlns:a16="http://schemas.microsoft.com/office/drawing/2014/main" id="{265DF7B4-E97E-4B4C-9BD0-99C67F1619FB}"/>
              </a:ext>
            </a:extLst>
          </p:cNvPr>
          <p:cNvSpPr/>
          <p:nvPr/>
        </p:nvSpPr>
        <p:spPr>
          <a:xfrm>
            <a:off x="9052965" y="5030821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矢印: 下 124">
            <a:extLst>
              <a:ext uri="{FF2B5EF4-FFF2-40B4-BE49-F238E27FC236}">
                <a16:creationId xmlns:a16="http://schemas.microsoft.com/office/drawing/2014/main" id="{7D0231AD-FADB-49FB-948C-638D8C23CED0}"/>
              </a:ext>
            </a:extLst>
          </p:cNvPr>
          <p:cNvSpPr/>
          <p:nvPr/>
        </p:nvSpPr>
        <p:spPr>
          <a:xfrm>
            <a:off x="11109738" y="5022714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5823DCF-6444-441B-8A8D-0D347A74B90D}"/>
              </a:ext>
            </a:extLst>
          </p:cNvPr>
          <p:cNvSpPr txBox="1"/>
          <p:nvPr/>
        </p:nvSpPr>
        <p:spPr>
          <a:xfrm>
            <a:off x="10578456" y="426939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EA3FF7D-7317-4291-849A-AFECBFBF88EC}"/>
              </a:ext>
            </a:extLst>
          </p:cNvPr>
          <p:cNvSpPr txBox="1"/>
          <p:nvPr/>
        </p:nvSpPr>
        <p:spPr>
          <a:xfrm>
            <a:off x="6987259" y="1898821"/>
            <a:ext cx="472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水の深さ＝</a:t>
            </a:r>
            <a:r>
              <a:rPr lang="en-US" altLang="ja-JP" sz="4000" b="1" dirty="0"/>
              <a:t>2×</a:t>
            </a:r>
            <a:r>
              <a:rPr lang="ja-JP" altLang="en-US" sz="4000" b="1" dirty="0"/>
              <a:t>時間</a:t>
            </a:r>
            <a:endParaRPr kumimoji="1" lang="ja-JP" altLang="en-US" sz="4000" b="1" dirty="0"/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EF6CEE21-8B71-4851-9CC4-066BC4F4DDF3}"/>
              </a:ext>
            </a:extLst>
          </p:cNvPr>
          <p:cNvSpPr txBox="1"/>
          <p:nvPr/>
        </p:nvSpPr>
        <p:spPr>
          <a:xfrm>
            <a:off x="3184908" y="427283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0DFAD3FF-E473-449B-B938-BAB1ABB36657}"/>
              </a:ext>
            </a:extLst>
          </p:cNvPr>
          <p:cNvSpPr txBox="1"/>
          <p:nvPr/>
        </p:nvSpPr>
        <p:spPr>
          <a:xfrm>
            <a:off x="4242992" y="4300636"/>
            <a:ext cx="830677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accent6"/>
                </a:solidFill>
              </a:rPr>
              <a:t>2×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A3703DD-EE51-4E03-ADF9-BD39495CDDAC}"/>
              </a:ext>
            </a:extLst>
          </p:cNvPr>
          <p:cNvSpPr txBox="1"/>
          <p:nvPr/>
        </p:nvSpPr>
        <p:spPr>
          <a:xfrm>
            <a:off x="5311287" y="429729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EBC781B-1F9C-48A9-876D-6852B1AEF682}"/>
              </a:ext>
            </a:extLst>
          </p:cNvPr>
          <p:cNvSpPr txBox="1"/>
          <p:nvPr/>
        </p:nvSpPr>
        <p:spPr>
          <a:xfrm>
            <a:off x="6405045" y="426773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0C09E8B-9751-413F-85E9-E94D37D51B0F}"/>
              </a:ext>
            </a:extLst>
          </p:cNvPr>
          <p:cNvSpPr txBox="1"/>
          <p:nvPr/>
        </p:nvSpPr>
        <p:spPr>
          <a:xfrm>
            <a:off x="7463129" y="429552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F84EEC22-CEDC-4B76-BB36-4B0697E4041B}"/>
              </a:ext>
            </a:extLst>
          </p:cNvPr>
          <p:cNvSpPr txBox="1"/>
          <p:nvPr/>
        </p:nvSpPr>
        <p:spPr>
          <a:xfrm>
            <a:off x="8531424" y="429219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2×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220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32" grpId="0"/>
      <p:bldP spid="2" grpId="0" animBg="1"/>
      <p:bldP spid="40" grpId="0" animBg="1"/>
      <p:bldP spid="42" grpId="0"/>
      <p:bldP spid="43" grpId="0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  <p:bldP spid="107" grpId="0"/>
      <p:bldP spid="108" grpId="0"/>
      <p:bldP spid="115" grpId="0"/>
      <p:bldP spid="79" grpId="0"/>
      <p:bldP spid="116" grpId="0"/>
      <p:bldP spid="117" grpId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25" grpId="0" animBg="1"/>
      <p:bldP spid="126" grpId="0"/>
      <p:bldP spid="124" grpId="0"/>
      <p:bldP spid="118" grpId="0"/>
      <p:bldP spid="119" grpId="0" animBg="1"/>
      <p:bldP spid="120" grpId="0"/>
      <p:bldP spid="121" grpId="0"/>
      <p:bldP spid="122" grpId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5F653D-4092-4328-A81E-6863799C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0" y="2970984"/>
            <a:ext cx="974777" cy="68697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8E4CED-45F3-4B9F-8332-1EBB5A084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38" y="2598042"/>
            <a:ext cx="974778" cy="10371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2DE7AC-EE5F-443D-A177-235ADF40A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48" y="2261189"/>
            <a:ext cx="974778" cy="138741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6C0D9DC-936F-41D9-B4F9-1552C8726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26" y="1959371"/>
            <a:ext cx="974778" cy="17376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F3D5C31-4A48-4500-BC63-C89B831CA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04" y="1626045"/>
            <a:ext cx="974778" cy="207438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A524C8-A776-4D45-9E19-D6BB2697A4BF}"/>
              </a:ext>
            </a:extLst>
          </p:cNvPr>
          <p:cNvSpPr txBox="1"/>
          <p:nvPr/>
        </p:nvSpPr>
        <p:spPr>
          <a:xfrm>
            <a:off x="316333" y="1365210"/>
            <a:ext cx="254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積み木の数</a:t>
            </a:r>
            <a:endParaRPr kumimoji="1" lang="ja-JP" altLang="en-US" sz="3600" b="1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4D5098D9-60A4-493B-B84E-A4BA57DD8C32}"/>
              </a:ext>
            </a:extLst>
          </p:cNvPr>
          <p:cNvSpPr/>
          <p:nvPr/>
        </p:nvSpPr>
        <p:spPr>
          <a:xfrm>
            <a:off x="255547" y="1313318"/>
            <a:ext cx="2604829" cy="67301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EDD6C03-82A6-4B0F-A33C-5A1147BA94E7}"/>
              </a:ext>
            </a:extLst>
          </p:cNvPr>
          <p:cNvSpPr/>
          <p:nvPr/>
        </p:nvSpPr>
        <p:spPr>
          <a:xfrm>
            <a:off x="3561288" y="1268384"/>
            <a:ext cx="1274348" cy="67561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0A485F-FE72-4F73-8203-C1F0416295EE}"/>
              </a:ext>
            </a:extLst>
          </p:cNvPr>
          <p:cNvSpPr txBox="1"/>
          <p:nvPr/>
        </p:nvSpPr>
        <p:spPr>
          <a:xfrm>
            <a:off x="2821351" y="1278450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CA4585-2F6C-46B2-95B0-2A8D909B5274}"/>
              </a:ext>
            </a:extLst>
          </p:cNvPr>
          <p:cNvSpPr txBox="1"/>
          <p:nvPr/>
        </p:nvSpPr>
        <p:spPr>
          <a:xfrm>
            <a:off x="3555745" y="13164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高さ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504120-7FE2-44D5-9AF7-9F97A42A229B}"/>
              </a:ext>
            </a:extLst>
          </p:cNvPr>
          <p:cNvSpPr txBox="1"/>
          <p:nvPr/>
        </p:nvSpPr>
        <p:spPr>
          <a:xfrm>
            <a:off x="2091818" y="24231"/>
            <a:ext cx="91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6E720A9-882F-4BC1-88D8-F7F79196B4C7}"/>
              </a:ext>
            </a:extLst>
          </p:cNvPr>
          <p:cNvSpPr txBox="1"/>
          <p:nvPr/>
        </p:nvSpPr>
        <p:spPr>
          <a:xfrm>
            <a:off x="2257948" y="667888"/>
            <a:ext cx="834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高さ</a:t>
            </a:r>
            <a:r>
              <a:rPr lang="en-US" altLang="ja-JP" sz="3600" b="1" dirty="0"/>
              <a:t>4㎝</a:t>
            </a:r>
            <a:r>
              <a:rPr lang="ja-JP" altLang="en-US" sz="3600" b="1" dirty="0"/>
              <a:t>の直方体の積み木を積んだとき</a:t>
            </a:r>
            <a:endParaRPr kumimoji="1" lang="ja-JP" altLang="en-US" sz="3600" b="1" dirty="0"/>
          </a:p>
        </p:txBody>
      </p:sp>
      <p:graphicFrame>
        <p:nvGraphicFramePr>
          <p:cNvPr id="20" name="表 6">
            <a:extLst>
              <a:ext uri="{FF2B5EF4-FFF2-40B4-BE49-F238E27FC236}">
                <a16:creationId xmlns:a16="http://schemas.microsoft.com/office/drawing/2014/main" id="{3BB0D500-3B56-40B8-977D-DC07579FF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54435"/>
              </p:ext>
            </p:extLst>
          </p:nvPr>
        </p:nvGraphicFramePr>
        <p:xfrm>
          <a:off x="167054" y="4368305"/>
          <a:ext cx="11807063" cy="1975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478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1" name="矢印: 下カーブ 20">
            <a:extLst>
              <a:ext uri="{FF2B5EF4-FFF2-40B4-BE49-F238E27FC236}">
                <a16:creationId xmlns:a16="http://schemas.microsoft.com/office/drawing/2014/main" id="{2566B547-08BF-4D22-AD5F-2430C1A48327}"/>
              </a:ext>
            </a:extLst>
          </p:cNvPr>
          <p:cNvSpPr/>
          <p:nvPr/>
        </p:nvSpPr>
        <p:spPr>
          <a:xfrm>
            <a:off x="3803657" y="4004320"/>
            <a:ext cx="2338860" cy="50052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矢印: 下カーブ 21">
            <a:extLst>
              <a:ext uri="{FF2B5EF4-FFF2-40B4-BE49-F238E27FC236}">
                <a16:creationId xmlns:a16="http://schemas.microsoft.com/office/drawing/2014/main" id="{DECCE082-4521-407F-BAD8-FB37960C518C}"/>
              </a:ext>
            </a:extLst>
          </p:cNvPr>
          <p:cNvSpPr/>
          <p:nvPr/>
        </p:nvSpPr>
        <p:spPr>
          <a:xfrm flipV="1">
            <a:off x="3789236" y="6189631"/>
            <a:ext cx="1254972" cy="46414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8E133A36-4437-4465-83BC-C8BACB7B631B}"/>
              </a:ext>
            </a:extLst>
          </p:cNvPr>
          <p:cNvSpPr/>
          <p:nvPr/>
        </p:nvSpPr>
        <p:spPr>
          <a:xfrm flipV="1">
            <a:off x="3789236" y="6189627"/>
            <a:ext cx="2353281" cy="579031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94E115-BB35-46E4-91A3-4A4CD53A8632}"/>
              </a:ext>
            </a:extLst>
          </p:cNvPr>
          <p:cNvSpPr txBox="1"/>
          <p:nvPr/>
        </p:nvSpPr>
        <p:spPr>
          <a:xfrm>
            <a:off x="4034750" y="3789137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56D20E-7238-43EA-816F-870B46FB1EA6}"/>
              </a:ext>
            </a:extLst>
          </p:cNvPr>
          <p:cNvSpPr txBox="1"/>
          <p:nvPr/>
        </p:nvSpPr>
        <p:spPr>
          <a:xfrm>
            <a:off x="3949991" y="6054811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B9BE22A-A042-4C47-A8E6-E6E872AAAC5D}"/>
              </a:ext>
            </a:extLst>
          </p:cNvPr>
          <p:cNvSpPr txBox="1"/>
          <p:nvPr/>
        </p:nvSpPr>
        <p:spPr>
          <a:xfrm>
            <a:off x="5121052" y="6114212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97F2AC2-E509-4609-8F72-6DAC04249205}"/>
              </a:ext>
            </a:extLst>
          </p:cNvPr>
          <p:cNvSpPr txBox="1"/>
          <p:nvPr/>
        </p:nvSpPr>
        <p:spPr>
          <a:xfrm>
            <a:off x="4955014" y="3791176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83B595E5-0626-4849-94D7-27E1C4CEEC05}"/>
              </a:ext>
            </a:extLst>
          </p:cNvPr>
          <p:cNvSpPr/>
          <p:nvPr/>
        </p:nvSpPr>
        <p:spPr>
          <a:xfrm>
            <a:off x="3838936" y="4156026"/>
            <a:ext cx="1314242" cy="40152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B5147A3-3947-4CAC-9E89-FC460F92FF8F}"/>
              </a:ext>
            </a:extLst>
          </p:cNvPr>
          <p:cNvSpPr txBox="1"/>
          <p:nvPr/>
        </p:nvSpPr>
        <p:spPr>
          <a:xfrm>
            <a:off x="3697768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3CC419-D14A-4753-930D-654339D2FD63}"/>
              </a:ext>
            </a:extLst>
          </p:cNvPr>
          <p:cNvSpPr txBox="1"/>
          <p:nvPr/>
        </p:nvSpPr>
        <p:spPr>
          <a:xfrm>
            <a:off x="3720446" y="557888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E6820E-010E-4F79-828A-41FAB13299C5}"/>
              </a:ext>
            </a:extLst>
          </p:cNvPr>
          <p:cNvSpPr txBox="1"/>
          <p:nvPr/>
        </p:nvSpPr>
        <p:spPr>
          <a:xfrm>
            <a:off x="4770422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9764096-6D1F-4DE7-A9EA-B25F002048A2}"/>
              </a:ext>
            </a:extLst>
          </p:cNvPr>
          <p:cNvSpPr txBox="1"/>
          <p:nvPr/>
        </p:nvSpPr>
        <p:spPr>
          <a:xfrm>
            <a:off x="4714659" y="5578886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</a:t>
            </a:r>
            <a:endParaRPr kumimoji="1" lang="ja-JP" altLang="en-US" sz="40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BBC76BA-5DAF-4B4B-96F4-79B45567E987}"/>
              </a:ext>
            </a:extLst>
          </p:cNvPr>
          <p:cNvSpPr txBox="1"/>
          <p:nvPr/>
        </p:nvSpPr>
        <p:spPr>
          <a:xfrm>
            <a:off x="5828036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7DE10C-B087-46D2-998F-1B80F0EC024C}"/>
              </a:ext>
            </a:extLst>
          </p:cNvPr>
          <p:cNvSpPr txBox="1"/>
          <p:nvPr/>
        </p:nvSpPr>
        <p:spPr>
          <a:xfrm>
            <a:off x="5657094" y="5576713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7EE6BDB-42CC-4DDA-8901-E1CCDB8C3741}"/>
              </a:ext>
            </a:extLst>
          </p:cNvPr>
          <p:cNvSpPr txBox="1"/>
          <p:nvPr/>
        </p:nvSpPr>
        <p:spPr>
          <a:xfrm>
            <a:off x="6946556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2E39EC9-803C-4A93-898F-82D013640279}"/>
              </a:ext>
            </a:extLst>
          </p:cNvPr>
          <p:cNvSpPr txBox="1"/>
          <p:nvPr/>
        </p:nvSpPr>
        <p:spPr>
          <a:xfrm>
            <a:off x="6771933" y="5616163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16</a:t>
            </a:r>
            <a:endParaRPr kumimoji="1" lang="ja-JP" altLang="en-US" sz="4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E9F1E5-0D47-4F16-889B-8A57CA50076E}"/>
              </a:ext>
            </a:extLst>
          </p:cNvPr>
          <p:cNvSpPr txBox="1"/>
          <p:nvPr/>
        </p:nvSpPr>
        <p:spPr>
          <a:xfrm>
            <a:off x="7997797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043AB2-9E1C-43ED-BC0F-624ACCFA81FD}"/>
              </a:ext>
            </a:extLst>
          </p:cNvPr>
          <p:cNvSpPr txBox="1"/>
          <p:nvPr/>
        </p:nvSpPr>
        <p:spPr>
          <a:xfrm>
            <a:off x="7827362" y="5578886"/>
            <a:ext cx="7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0BBDA09-E300-4182-8802-A7729742D039}"/>
              </a:ext>
            </a:extLst>
          </p:cNvPr>
          <p:cNvSpPr txBox="1"/>
          <p:nvPr/>
        </p:nvSpPr>
        <p:spPr>
          <a:xfrm>
            <a:off x="9123192" y="448596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7107443-E8C1-4E33-9509-B4E23F37A192}"/>
              </a:ext>
            </a:extLst>
          </p:cNvPr>
          <p:cNvSpPr txBox="1"/>
          <p:nvPr/>
        </p:nvSpPr>
        <p:spPr>
          <a:xfrm>
            <a:off x="8966679" y="556956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24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F1E3F07-97EA-478E-A2E0-CA4DBB5208A1}"/>
              </a:ext>
            </a:extLst>
          </p:cNvPr>
          <p:cNvSpPr txBox="1"/>
          <p:nvPr/>
        </p:nvSpPr>
        <p:spPr>
          <a:xfrm>
            <a:off x="98402" y="4561468"/>
            <a:ext cx="336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積み木の数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個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46ED12D-7ED9-42EF-B732-F8271F59B9AC}"/>
              </a:ext>
            </a:extLst>
          </p:cNvPr>
          <p:cNvSpPr txBox="1"/>
          <p:nvPr/>
        </p:nvSpPr>
        <p:spPr>
          <a:xfrm>
            <a:off x="57427" y="5461655"/>
            <a:ext cx="318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高さ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㎝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29BBA12-A5DB-4078-A76C-A9C85A665532}"/>
              </a:ext>
            </a:extLst>
          </p:cNvPr>
          <p:cNvSpPr txBox="1"/>
          <p:nvPr/>
        </p:nvSpPr>
        <p:spPr>
          <a:xfrm>
            <a:off x="10024532" y="45298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8872B0E-3691-43D7-8194-598D34752A76}"/>
              </a:ext>
            </a:extLst>
          </p:cNvPr>
          <p:cNvSpPr txBox="1"/>
          <p:nvPr/>
        </p:nvSpPr>
        <p:spPr>
          <a:xfrm>
            <a:off x="10004536" y="545412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45" name="矢印: 下カーブ 44">
            <a:extLst>
              <a:ext uri="{FF2B5EF4-FFF2-40B4-BE49-F238E27FC236}">
                <a16:creationId xmlns:a16="http://schemas.microsoft.com/office/drawing/2014/main" id="{24E8836C-D456-41FE-8A4C-BC0035EABF56}"/>
              </a:ext>
            </a:extLst>
          </p:cNvPr>
          <p:cNvSpPr/>
          <p:nvPr/>
        </p:nvSpPr>
        <p:spPr>
          <a:xfrm>
            <a:off x="6248208" y="4014328"/>
            <a:ext cx="3062652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矢印: 下カーブ 45">
            <a:extLst>
              <a:ext uri="{FF2B5EF4-FFF2-40B4-BE49-F238E27FC236}">
                <a16:creationId xmlns:a16="http://schemas.microsoft.com/office/drawing/2014/main" id="{7AC6B3DB-B834-4182-8C90-110247369FE7}"/>
              </a:ext>
            </a:extLst>
          </p:cNvPr>
          <p:cNvSpPr/>
          <p:nvPr/>
        </p:nvSpPr>
        <p:spPr>
          <a:xfrm flipV="1">
            <a:off x="6325933" y="6360779"/>
            <a:ext cx="306265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C479717-8D6E-472D-ADE6-BFD2411F5EE7}"/>
              </a:ext>
            </a:extLst>
          </p:cNvPr>
          <p:cNvSpPr txBox="1"/>
          <p:nvPr/>
        </p:nvSpPr>
        <p:spPr>
          <a:xfrm>
            <a:off x="7191316" y="382693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7109ADC-CC5A-42C7-91A3-4502A5B2B6BE}"/>
              </a:ext>
            </a:extLst>
          </p:cNvPr>
          <p:cNvSpPr txBox="1"/>
          <p:nvPr/>
        </p:nvSpPr>
        <p:spPr>
          <a:xfrm>
            <a:off x="7205870" y="627322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41EAA89-E124-4C68-B185-3D402B278352}"/>
              </a:ext>
            </a:extLst>
          </p:cNvPr>
          <p:cNvSpPr txBox="1"/>
          <p:nvPr/>
        </p:nvSpPr>
        <p:spPr>
          <a:xfrm>
            <a:off x="11045116" y="441886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F0A2208-34E5-4A30-A3EF-BA3538A16C9F}"/>
              </a:ext>
            </a:extLst>
          </p:cNvPr>
          <p:cNvSpPr txBox="1"/>
          <p:nvPr/>
        </p:nvSpPr>
        <p:spPr>
          <a:xfrm>
            <a:off x="11019769" y="5544554"/>
            <a:ext cx="84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48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D88DFD3-DDC0-4786-995D-EE45A440B869}"/>
              </a:ext>
            </a:extLst>
          </p:cNvPr>
          <p:cNvSpPr txBox="1"/>
          <p:nvPr/>
        </p:nvSpPr>
        <p:spPr>
          <a:xfrm>
            <a:off x="111146" y="14223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7B58130-2108-4ECA-BC57-10889D0E8D5A}"/>
              </a:ext>
            </a:extLst>
          </p:cNvPr>
          <p:cNvSpPr txBox="1"/>
          <p:nvPr/>
        </p:nvSpPr>
        <p:spPr>
          <a:xfrm>
            <a:off x="121396" y="515565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レベル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6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96A5FB0-F28C-4530-81E5-E6C0D6D16BE6}"/>
              </a:ext>
            </a:extLst>
          </p:cNvPr>
          <p:cNvSpPr txBox="1"/>
          <p:nvPr/>
        </p:nvSpPr>
        <p:spPr>
          <a:xfrm>
            <a:off x="5365394" y="1330757"/>
            <a:ext cx="7643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高さは積み木の数に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比例する</a:t>
            </a:r>
          </a:p>
        </p:txBody>
      </p:sp>
      <p:sp>
        <p:nvSpPr>
          <p:cNvPr id="61" name="矢印: 下 60">
            <a:extLst>
              <a:ext uri="{FF2B5EF4-FFF2-40B4-BE49-F238E27FC236}">
                <a16:creationId xmlns:a16="http://schemas.microsoft.com/office/drawing/2014/main" id="{74C26EF3-DD21-49F4-BD51-6E8EEFA2ACC2}"/>
              </a:ext>
            </a:extLst>
          </p:cNvPr>
          <p:cNvSpPr/>
          <p:nvPr/>
        </p:nvSpPr>
        <p:spPr>
          <a:xfrm>
            <a:off x="3656329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下 61">
            <a:extLst>
              <a:ext uri="{FF2B5EF4-FFF2-40B4-BE49-F238E27FC236}">
                <a16:creationId xmlns:a16="http://schemas.microsoft.com/office/drawing/2014/main" id="{F1385E53-6B82-42EB-814A-C4753188ADE9}"/>
              </a:ext>
            </a:extLst>
          </p:cNvPr>
          <p:cNvSpPr/>
          <p:nvPr/>
        </p:nvSpPr>
        <p:spPr>
          <a:xfrm>
            <a:off x="4727356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下 62">
            <a:extLst>
              <a:ext uri="{FF2B5EF4-FFF2-40B4-BE49-F238E27FC236}">
                <a16:creationId xmlns:a16="http://schemas.microsoft.com/office/drawing/2014/main" id="{4F02AAD7-4362-4249-90ED-36F99B400089}"/>
              </a:ext>
            </a:extLst>
          </p:cNvPr>
          <p:cNvSpPr/>
          <p:nvPr/>
        </p:nvSpPr>
        <p:spPr>
          <a:xfrm>
            <a:off x="5798383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下 63">
            <a:extLst>
              <a:ext uri="{FF2B5EF4-FFF2-40B4-BE49-F238E27FC236}">
                <a16:creationId xmlns:a16="http://schemas.microsoft.com/office/drawing/2014/main" id="{BCB183A5-86B8-4EE8-AEE8-6D0870997A9D}"/>
              </a:ext>
            </a:extLst>
          </p:cNvPr>
          <p:cNvSpPr/>
          <p:nvPr/>
        </p:nvSpPr>
        <p:spPr>
          <a:xfrm>
            <a:off x="6869410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下 64">
            <a:extLst>
              <a:ext uri="{FF2B5EF4-FFF2-40B4-BE49-F238E27FC236}">
                <a16:creationId xmlns:a16="http://schemas.microsoft.com/office/drawing/2014/main" id="{90D883DC-6AE9-44ED-8DAA-902BFFDF5BDD}"/>
              </a:ext>
            </a:extLst>
          </p:cNvPr>
          <p:cNvSpPr/>
          <p:nvPr/>
        </p:nvSpPr>
        <p:spPr>
          <a:xfrm>
            <a:off x="7940437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下 65">
            <a:extLst>
              <a:ext uri="{FF2B5EF4-FFF2-40B4-BE49-F238E27FC236}">
                <a16:creationId xmlns:a16="http://schemas.microsoft.com/office/drawing/2014/main" id="{DCBA21C5-1749-44B5-8D24-140EE9BB13F5}"/>
              </a:ext>
            </a:extLst>
          </p:cNvPr>
          <p:cNvSpPr/>
          <p:nvPr/>
        </p:nvSpPr>
        <p:spPr>
          <a:xfrm>
            <a:off x="9011464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下 66">
            <a:extLst>
              <a:ext uri="{FF2B5EF4-FFF2-40B4-BE49-F238E27FC236}">
                <a16:creationId xmlns:a16="http://schemas.microsoft.com/office/drawing/2014/main" id="{E7BC97CF-EE42-4640-AF0D-6779400EB218}"/>
              </a:ext>
            </a:extLst>
          </p:cNvPr>
          <p:cNvSpPr/>
          <p:nvPr/>
        </p:nvSpPr>
        <p:spPr>
          <a:xfrm>
            <a:off x="11136436" y="5085137"/>
            <a:ext cx="598791" cy="5547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BF49568-6E15-4812-A04E-C1D727235961}"/>
              </a:ext>
            </a:extLst>
          </p:cNvPr>
          <p:cNvSpPr txBox="1"/>
          <p:nvPr/>
        </p:nvSpPr>
        <p:spPr>
          <a:xfrm>
            <a:off x="10513959" y="421710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A9E9D08-C092-4179-9A0B-BD34D21EEA0D}"/>
              </a:ext>
            </a:extLst>
          </p:cNvPr>
          <p:cNvSpPr txBox="1"/>
          <p:nvPr/>
        </p:nvSpPr>
        <p:spPr>
          <a:xfrm>
            <a:off x="6302512" y="2247036"/>
            <a:ext cx="5875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高さ＝</a:t>
            </a:r>
            <a:r>
              <a:rPr lang="en-US" altLang="ja-JP" sz="4400" b="1" dirty="0"/>
              <a:t>4×</a:t>
            </a:r>
            <a:r>
              <a:rPr kumimoji="1" lang="ja-JP" altLang="en-US" sz="4400" b="1" dirty="0"/>
              <a:t>積み木の数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F91F88D-4B35-4CA8-92E4-BEB6F228A590}"/>
              </a:ext>
            </a:extLst>
          </p:cNvPr>
          <p:cNvSpPr txBox="1"/>
          <p:nvPr/>
        </p:nvSpPr>
        <p:spPr>
          <a:xfrm>
            <a:off x="3153872" y="437965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5B75257-8D04-48B0-A365-56AD06BA114E}"/>
              </a:ext>
            </a:extLst>
          </p:cNvPr>
          <p:cNvSpPr txBox="1"/>
          <p:nvPr/>
        </p:nvSpPr>
        <p:spPr>
          <a:xfrm>
            <a:off x="4174722" y="435309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6C8723C-1196-4E6B-945A-5D50AAE8F3BF}"/>
              </a:ext>
            </a:extLst>
          </p:cNvPr>
          <p:cNvSpPr txBox="1"/>
          <p:nvPr/>
        </p:nvSpPr>
        <p:spPr>
          <a:xfrm>
            <a:off x="5288495" y="435415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65F797A-68CC-46C8-B3D7-2334502E26F2}"/>
              </a:ext>
            </a:extLst>
          </p:cNvPr>
          <p:cNvSpPr txBox="1"/>
          <p:nvPr/>
        </p:nvSpPr>
        <p:spPr>
          <a:xfrm>
            <a:off x="6411743" y="430671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FD8D03D-4B57-48E7-A3CB-9932A0D72347}"/>
              </a:ext>
            </a:extLst>
          </p:cNvPr>
          <p:cNvSpPr txBox="1"/>
          <p:nvPr/>
        </p:nvSpPr>
        <p:spPr>
          <a:xfrm>
            <a:off x="7493224" y="427609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EA447CD-21D7-479E-90C6-33DD0918B635}"/>
              </a:ext>
            </a:extLst>
          </p:cNvPr>
          <p:cNvSpPr txBox="1"/>
          <p:nvPr/>
        </p:nvSpPr>
        <p:spPr>
          <a:xfrm>
            <a:off x="8588252" y="427682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4×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00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7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75" grpId="0"/>
      <p:bldP spid="57" grpId="0"/>
      <p:bldP spid="69" grpId="0"/>
      <p:bldP spid="70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CDC4B32-D344-47A9-9511-8EA76E2D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4" y="668204"/>
            <a:ext cx="966712" cy="10249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580AD6-B051-4C8A-9DE0-AF945736B1C6}"/>
              </a:ext>
            </a:extLst>
          </p:cNvPr>
          <p:cNvSpPr txBox="1"/>
          <p:nvPr/>
        </p:nvSpPr>
        <p:spPr>
          <a:xfrm>
            <a:off x="513751" y="1737153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1</a:t>
            </a:r>
            <a:r>
              <a:rPr kumimoji="1" lang="ja-JP" altLang="en-US" sz="3600" dirty="0"/>
              <a:t>個</a:t>
            </a:r>
            <a:endParaRPr kumimoji="1" lang="en-US" altLang="ja-JP" sz="3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1934FB-9D97-4CD3-89A5-53043DA0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97" y="668203"/>
            <a:ext cx="966712" cy="10249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714429-BDED-4DF8-B59F-7177CF09DE86}"/>
              </a:ext>
            </a:extLst>
          </p:cNvPr>
          <p:cNvSpPr txBox="1"/>
          <p:nvPr/>
        </p:nvSpPr>
        <p:spPr>
          <a:xfrm>
            <a:off x="2841182" y="1701983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2</a:t>
            </a:r>
            <a:r>
              <a:rPr kumimoji="1" lang="ja-JP" altLang="en-US" sz="3600" dirty="0"/>
              <a:t>個</a:t>
            </a:r>
            <a:endParaRPr kumimoji="1" lang="en-US" altLang="ja-JP" sz="36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432C15-15BF-40E8-B32F-DD626FE3A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17" y="668203"/>
            <a:ext cx="966712" cy="10249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C803849-302A-47C7-99FF-9A49A1C4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57" y="668203"/>
            <a:ext cx="966712" cy="10249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DB077E-A5CE-401E-841E-8DFA14CC6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77" y="668203"/>
            <a:ext cx="966712" cy="10249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7C47C5-1E4F-44AB-9A6C-214140A8A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3" y="668203"/>
            <a:ext cx="966712" cy="102498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94670F-1EAD-4418-A165-5052ED2F159C}"/>
              </a:ext>
            </a:extLst>
          </p:cNvPr>
          <p:cNvSpPr txBox="1"/>
          <p:nvPr/>
        </p:nvSpPr>
        <p:spPr>
          <a:xfrm>
            <a:off x="5732074" y="1693191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3</a:t>
            </a:r>
            <a:r>
              <a:rPr kumimoji="1" lang="ja-JP" altLang="en-US" sz="3600" dirty="0"/>
              <a:t>個</a:t>
            </a:r>
            <a:endParaRPr kumimoji="1" lang="en-US" altLang="ja-JP" sz="3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F50E04F-6531-42AC-A407-6492CEDAF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16" y="668203"/>
            <a:ext cx="966712" cy="10249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CCBEDD9-FE80-4357-A1FC-AFC9BF033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36" y="668203"/>
            <a:ext cx="966712" cy="10249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A32F941-A888-4B6B-A507-03B4441D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52" y="668203"/>
            <a:ext cx="966712" cy="102498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873400-CC1B-421C-84C5-1EA44FF778CF}"/>
              </a:ext>
            </a:extLst>
          </p:cNvPr>
          <p:cNvSpPr txBox="1"/>
          <p:nvPr/>
        </p:nvSpPr>
        <p:spPr>
          <a:xfrm>
            <a:off x="9513140" y="1701983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4</a:t>
            </a:r>
            <a:r>
              <a:rPr kumimoji="1" lang="ja-JP" altLang="en-US" sz="3600" dirty="0"/>
              <a:t>個</a:t>
            </a:r>
            <a:endParaRPr kumimoji="1" lang="en-US" altLang="ja-JP" sz="36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BBCAA0D-F5FD-4DD2-BEAE-33AD03A1E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736" y="678128"/>
            <a:ext cx="966712" cy="102498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2B050B-ABD6-423A-B0B1-275F032120E6}"/>
              </a:ext>
            </a:extLst>
          </p:cNvPr>
          <p:cNvSpPr txBox="1"/>
          <p:nvPr/>
        </p:nvSpPr>
        <p:spPr>
          <a:xfrm>
            <a:off x="492637" y="225277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70</a:t>
            </a:r>
            <a:r>
              <a:rPr kumimoji="1" lang="ja-JP" altLang="en-US" sz="3600" dirty="0"/>
              <a:t>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2281176" y="0"/>
            <a:ext cx="91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677212" y="2280574"/>
            <a:ext cx="2865380" cy="6862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443475" y="2241263"/>
            <a:ext cx="1453647" cy="6862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622209" y="22846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552E483-23CC-4850-87CC-EEC940E05F54}"/>
              </a:ext>
            </a:extLst>
          </p:cNvPr>
          <p:cNvSpPr txBox="1"/>
          <p:nvPr/>
        </p:nvSpPr>
        <p:spPr>
          <a:xfrm>
            <a:off x="2773822" y="228905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買った個数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605B3C5-1A81-4877-8F3F-79CFE206D383}"/>
              </a:ext>
            </a:extLst>
          </p:cNvPr>
          <p:cNvSpPr txBox="1"/>
          <p:nvPr/>
        </p:nvSpPr>
        <p:spPr>
          <a:xfrm>
            <a:off x="6517668" y="225623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代金</a:t>
            </a:r>
          </a:p>
        </p:txBody>
      </p:sp>
      <p:graphicFrame>
        <p:nvGraphicFramePr>
          <p:cNvPr id="27" name="表 6">
            <a:extLst>
              <a:ext uri="{FF2B5EF4-FFF2-40B4-BE49-F238E27FC236}">
                <a16:creationId xmlns:a16="http://schemas.microsoft.com/office/drawing/2014/main" id="{194DC12C-9457-4BBC-BC2D-5ECFE3E96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436698"/>
              </p:ext>
            </p:extLst>
          </p:nvPr>
        </p:nvGraphicFramePr>
        <p:xfrm>
          <a:off x="121397" y="4333978"/>
          <a:ext cx="11436944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729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0639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18804">
                  <a:extLst>
                    <a:ext uri="{9D8B030D-6E8A-4147-A177-3AD203B41FA5}">
                      <a16:colId xmlns:a16="http://schemas.microsoft.com/office/drawing/2014/main" val="284584709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買った個数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個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/>
                        <a:t>1</a:t>
                      </a:r>
                      <a:endParaRPr kumimoji="1" lang="ja-JP" alt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/>
                        <a:t>2</a:t>
                      </a:r>
                      <a:endParaRPr kumimoji="1" lang="ja-JP" alt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/>
                        <a:t>3</a:t>
                      </a:r>
                      <a:endParaRPr kumimoji="1" lang="ja-JP" alt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/>
                        <a:t>4</a:t>
                      </a:r>
                      <a:endParaRPr kumimoji="1" lang="ja-JP" alt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/>
                        <a:t>5</a:t>
                      </a:r>
                      <a:endParaRPr kumimoji="1" lang="ja-JP" alt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…</a:t>
                      </a:r>
                      <a:endParaRPr kumimoji="1" lang="ja-JP" alt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代金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円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280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350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75C2A0B-E4C4-42CC-AE33-1EC7F288B85C}"/>
              </a:ext>
            </a:extLst>
          </p:cNvPr>
          <p:cNvSpPr txBox="1"/>
          <p:nvPr/>
        </p:nvSpPr>
        <p:spPr>
          <a:xfrm>
            <a:off x="101686" y="-3222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85579B1-283A-41F1-B2A7-4ADA46237A85}"/>
              </a:ext>
            </a:extLst>
          </p:cNvPr>
          <p:cNvSpPr txBox="1"/>
          <p:nvPr/>
        </p:nvSpPr>
        <p:spPr>
          <a:xfrm>
            <a:off x="262241" y="3055698"/>
            <a:ext cx="634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代金は買った個数に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比例する</a:t>
            </a:r>
            <a:endParaRPr kumimoji="1" lang="ja-JP" altLang="en-US" sz="36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A14D928-7A33-44D3-AE00-3FA750D81A52}"/>
              </a:ext>
            </a:extLst>
          </p:cNvPr>
          <p:cNvGrpSpPr/>
          <p:nvPr/>
        </p:nvGrpSpPr>
        <p:grpSpPr>
          <a:xfrm>
            <a:off x="3816958" y="3776478"/>
            <a:ext cx="2575243" cy="3081800"/>
            <a:chOff x="4165998" y="4347995"/>
            <a:chExt cx="2575243" cy="3081800"/>
          </a:xfrm>
        </p:grpSpPr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2F31808F-42CF-400A-AC9D-25557E5BDD7E}"/>
                </a:ext>
              </a:extLst>
            </p:cNvPr>
            <p:cNvSpPr/>
            <p:nvPr/>
          </p:nvSpPr>
          <p:spPr>
            <a:xfrm>
              <a:off x="4238363" y="4519482"/>
              <a:ext cx="2502878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矢印: 下カーブ 29">
              <a:extLst>
                <a:ext uri="{FF2B5EF4-FFF2-40B4-BE49-F238E27FC236}">
                  <a16:creationId xmlns:a16="http://schemas.microsoft.com/office/drawing/2014/main" id="{2C00FA7E-CACD-4357-AFBB-00CC01F87DC6}"/>
                </a:ext>
              </a:extLst>
            </p:cNvPr>
            <p:cNvSpPr/>
            <p:nvPr/>
          </p:nvSpPr>
          <p:spPr>
            <a:xfrm flipV="1">
              <a:off x="4165998" y="6808629"/>
              <a:ext cx="1424354" cy="369891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矢印: 下カーブ 30">
              <a:extLst>
                <a:ext uri="{FF2B5EF4-FFF2-40B4-BE49-F238E27FC236}">
                  <a16:creationId xmlns:a16="http://schemas.microsoft.com/office/drawing/2014/main" id="{2B5427DC-9BAB-44AE-BB2C-512AB551F58F}"/>
                </a:ext>
              </a:extLst>
            </p:cNvPr>
            <p:cNvSpPr/>
            <p:nvPr/>
          </p:nvSpPr>
          <p:spPr>
            <a:xfrm flipV="1">
              <a:off x="4165998" y="6808627"/>
              <a:ext cx="2502878" cy="461450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EA7F144-D0E2-47E6-89B7-759DA7FDED68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C725C354-1229-4206-8E5D-9502B3D21689}"/>
                </a:ext>
              </a:extLst>
            </p:cNvPr>
            <p:cNvSpPr txBox="1"/>
            <p:nvPr/>
          </p:nvSpPr>
          <p:spPr>
            <a:xfrm>
              <a:off x="4435628" y="6737579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18350D7-5379-4E08-805C-AB05FA305028}"/>
                </a:ext>
              </a:extLst>
            </p:cNvPr>
            <p:cNvSpPr txBox="1"/>
            <p:nvPr/>
          </p:nvSpPr>
          <p:spPr>
            <a:xfrm>
              <a:off x="5606689" y="68450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3F5809E1-E294-492A-BFD9-6D3797363B59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7" name="矢印: 下カーブ 36">
              <a:extLst>
                <a:ext uri="{FF2B5EF4-FFF2-40B4-BE49-F238E27FC236}">
                  <a16:creationId xmlns:a16="http://schemas.microsoft.com/office/drawing/2014/main" id="{A6D374ED-5D1D-4954-B2BB-FB7CC13B16A7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021AEA-D16F-4FB4-9894-2A9D759C38DC}"/>
              </a:ext>
            </a:extLst>
          </p:cNvPr>
          <p:cNvSpPr txBox="1"/>
          <p:nvPr/>
        </p:nvSpPr>
        <p:spPr>
          <a:xfrm>
            <a:off x="10629239" y="4404595"/>
            <a:ext cx="537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/>
              <a:t>8</a:t>
            </a:r>
            <a:endParaRPr kumimoji="1" lang="en-US" altLang="ja-JP" sz="48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A2C77DB-5AB8-4AA6-B055-A843567E1036}"/>
              </a:ext>
            </a:extLst>
          </p:cNvPr>
          <p:cNvSpPr txBox="1"/>
          <p:nvPr/>
        </p:nvSpPr>
        <p:spPr>
          <a:xfrm>
            <a:off x="10415951" y="5479124"/>
            <a:ext cx="1100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560</a:t>
            </a:r>
            <a:endParaRPr kumimoji="1" lang="en-US" altLang="ja-JP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95DFAC1-2853-4AA8-9649-2C910EA89A9B}"/>
              </a:ext>
            </a:extLst>
          </p:cNvPr>
          <p:cNvSpPr txBox="1"/>
          <p:nvPr/>
        </p:nvSpPr>
        <p:spPr>
          <a:xfrm>
            <a:off x="121396" y="515565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</a:rPr>
              <a:t>レベル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6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53" name="矢印: 下 52">
            <a:extLst>
              <a:ext uri="{FF2B5EF4-FFF2-40B4-BE49-F238E27FC236}">
                <a16:creationId xmlns:a16="http://schemas.microsoft.com/office/drawing/2014/main" id="{99B4EDD4-DD92-46B8-B91D-336DC40A0492}"/>
              </a:ext>
            </a:extLst>
          </p:cNvPr>
          <p:cNvSpPr/>
          <p:nvPr/>
        </p:nvSpPr>
        <p:spPr>
          <a:xfrm>
            <a:off x="3435293" y="5073922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下 53">
            <a:extLst>
              <a:ext uri="{FF2B5EF4-FFF2-40B4-BE49-F238E27FC236}">
                <a16:creationId xmlns:a16="http://schemas.microsoft.com/office/drawing/2014/main" id="{4455AF53-65A9-4819-A1EC-C81620510745}"/>
              </a:ext>
            </a:extLst>
          </p:cNvPr>
          <p:cNvSpPr/>
          <p:nvPr/>
        </p:nvSpPr>
        <p:spPr>
          <a:xfrm>
            <a:off x="4599184" y="5066851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下 54">
            <a:extLst>
              <a:ext uri="{FF2B5EF4-FFF2-40B4-BE49-F238E27FC236}">
                <a16:creationId xmlns:a16="http://schemas.microsoft.com/office/drawing/2014/main" id="{8D217492-446A-4531-AD5C-C79CAE71142D}"/>
              </a:ext>
            </a:extLst>
          </p:cNvPr>
          <p:cNvSpPr/>
          <p:nvPr/>
        </p:nvSpPr>
        <p:spPr>
          <a:xfrm>
            <a:off x="5793417" y="5060560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B0542763-646F-4AC2-8DC3-E322C66E2444}"/>
              </a:ext>
            </a:extLst>
          </p:cNvPr>
          <p:cNvSpPr/>
          <p:nvPr/>
        </p:nvSpPr>
        <p:spPr>
          <a:xfrm>
            <a:off x="7030639" y="5039668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97B98860-B762-4E64-8220-A30FD67F5811}"/>
              </a:ext>
            </a:extLst>
          </p:cNvPr>
          <p:cNvSpPr/>
          <p:nvPr/>
        </p:nvSpPr>
        <p:spPr>
          <a:xfrm>
            <a:off x="8221014" y="5034471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矢印: 下 57">
            <a:extLst>
              <a:ext uri="{FF2B5EF4-FFF2-40B4-BE49-F238E27FC236}">
                <a16:creationId xmlns:a16="http://schemas.microsoft.com/office/drawing/2014/main" id="{137C245A-6C69-463F-AEC5-51F4B081CD48}"/>
              </a:ext>
            </a:extLst>
          </p:cNvPr>
          <p:cNvSpPr/>
          <p:nvPr/>
        </p:nvSpPr>
        <p:spPr>
          <a:xfrm>
            <a:off x="10598508" y="5066646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1A27628-22FA-476C-A4D5-166BE0ABE689}"/>
              </a:ext>
            </a:extLst>
          </p:cNvPr>
          <p:cNvSpPr txBox="1"/>
          <p:nvPr/>
        </p:nvSpPr>
        <p:spPr>
          <a:xfrm>
            <a:off x="9849770" y="426124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B8AE38E-96C1-44A4-BCDA-C30A3BBE99E1}"/>
              </a:ext>
            </a:extLst>
          </p:cNvPr>
          <p:cNvSpPr txBox="1"/>
          <p:nvPr/>
        </p:nvSpPr>
        <p:spPr>
          <a:xfrm>
            <a:off x="6392201" y="3243277"/>
            <a:ext cx="543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代金＝</a:t>
            </a:r>
            <a:r>
              <a:rPr lang="en-US" altLang="ja-JP" sz="4000" b="1" dirty="0"/>
              <a:t>70×</a:t>
            </a:r>
            <a:r>
              <a:rPr kumimoji="1" lang="ja-JP" altLang="en-US" sz="4000" b="1" dirty="0"/>
              <a:t>買った個数</a:t>
            </a:r>
            <a:endParaRPr kumimoji="1" lang="ja-JP" altLang="en-US" sz="40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9E372AB-A2E4-4040-BF20-B0DF58F7358D}"/>
              </a:ext>
            </a:extLst>
          </p:cNvPr>
          <p:cNvSpPr txBox="1"/>
          <p:nvPr/>
        </p:nvSpPr>
        <p:spPr>
          <a:xfrm>
            <a:off x="2714918" y="429614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BAB9A14-A7C6-43E3-B826-9FD7A19701AA}"/>
              </a:ext>
            </a:extLst>
          </p:cNvPr>
          <p:cNvSpPr txBox="1"/>
          <p:nvPr/>
        </p:nvSpPr>
        <p:spPr>
          <a:xfrm>
            <a:off x="3850947" y="429614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FDA3795-BE3C-40C1-A600-AFE4041251CC}"/>
              </a:ext>
            </a:extLst>
          </p:cNvPr>
          <p:cNvSpPr txBox="1"/>
          <p:nvPr/>
        </p:nvSpPr>
        <p:spPr>
          <a:xfrm>
            <a:off x="5049511" y="4277830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65AC720-5EF7-45EB-92FF-089D1448A069}"/>
              </a:ext>
            </a:extLst>
          </p:cNvPr>
          <p:cNvSpPr txBox="1"/>
          <p:nvPr/>
        </p:nvSpPr>
        <p:spPr>
          <a:xfrm>
            <a:off x="6319836" y="429340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1A75FF0-1D1D-4109-92B2-0B0FF49DEFB2}"/>
              </a:ext>
            </a:extLst>
          </p:cNvPr>
          <p:cNvSpPr txBox="1"/>
          <p:nvPr/>
        </p:nvSpPr>
        <p:spPr>
          <a:xfrm>
            <a:off x="7513127" y="4257575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70×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280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32" grpId="0"/>
      <p:bldP spid="42" grpId="0"/>
      <p:bldP spid="43" grpId="0" animBg="1"/>
      <p:bldP spid="44" grpId="0" animBg="1"/>
      <p:bldP spid="45" grpId="0"/>
      <p:bldP spid="46" grpId="0"/>
      <p:bldP spid="47" grpId="0"/>
      <p:bldP spid="25" grpId="0"/>
      <p:bldP spid="26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5" grpId="0"/>
      <p:bldP spid="48" grpId="0"/>
      <p:bldP spid="49" grpId="0"/>
      <p:bldP spid="60" grpId="0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290A25F-DF4A-4289-8439-6E45BCDA8AC2}"/>
              </a:ext>
            </a:extLst>
          </p:cNvPr>
          <p:cNvCxnSpPr/>
          <p:nvPr/>
        </p:nvCxnSpPr>
        <p:spPr>
          <a:xfrm>
            <a:off x="926314" y="1110810"/>
            <a:ext cx="11957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567AADE-DE23-4631-A076-817408AE2A73}"/>
              </a:ext>
            </a:extLst>
          </p:cNvPr>
          <p:cNvSpPr/>
          <p:nvPr/>
        </p:nvSpPr>
        <p:spPr>
          <a:xfrm>
            <a:off x="3156831" y="712557"/>
            <a:ext cx="1241960" cy="868487"/>
          </a:xfrm>
          <a:custGeom>
            <a:avLst/>
            <a:gdLst>
              <a:gd name="connsiteX0" fmla="*/ 0 w 1241960"/>
              <a:gd name="connsiteY0" fmla="*/ 320595 h 868487"/>
              <a:gd name="connsiteX1" fmla="*/ 439616 w 1241960"/>
              <a:gd name="connsiteY1" fmla="*/ 12865 h 868487"/>
              <a:gd name="connsiteX2" fmla="*/ 1019908 w 1241960"/>
              <a:gd name="connsiteY2" fmla="*/ 100788 h 868487"/>
              <a:gd name="connsiteX3" fmla="*/ 1239716 w 1241960"/>
              <a:gd name="connsiteY3" fmla="*/ 487649 h 868487"/>
              <a:gd name="connsiteX4" fmla="*/ 1107831 w 1241960"/>
              <a:gd name="connsiteY4" fmla="*/ 733834 h 868487"/>
              <a:gd name="connsiteX5" fmla="*/ 712177 w 1241960"/>
              <a:gd name="connsiteY5" fmla="*/ 865719 h 868487"/>
              <a:gd name="connsiteX6" fmla="*/ 351693 w 1241960"/>
              <a:gd name="connsiteY6" fmla="*/ 812965 h 868487"/>
              <a:gd name="connsiteX7" fmla="*/ 175846 w 1241960"/>
              <a:gd name="connsiteY7" fmla="*/ 689872 h 868487"/>
              <a:gd name="connsiteX8" fmla="*/ 140677 w 1241960"/>
              <a:gd name="connsiteY8" fmla="*/ 610742 h 86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1960" h="868487">
                <a:moveTo>
                  <a:pt x="0" y="320595"/>
                </a:moveTo>
                <a:cubicBezTo>
                  <a:pt x="134815" y="185047"/>
                  <a:pt x="269631" y="49499"/>
                  <a:pt x="439616" y="12865"/>
                </a:cubicBezTo>
                <a:cubicBezTo>
                  <a:pt x="609601" y="-23770"/>
                  <a:pt x="886558" y="21657"/>
                  <a:pt x="1019908" y="100788"/>
                </a:cubicBezTo>
                <a:cubicBezTo>
                  <a:pt x="1153258" y="179919"/>
                  <a:pt x="1225062" y="382141"/>
                  <a:pt x="1239716" y="487649"/>
                </a:cubicBezTo>
                <a:cubicBezTo>
                  <a:pt x="1254370" y="593157"/>
                  <a:pt x="1195754" y="670822"/>
                  <a:pt x="1107831" y="733834"/>
                </a:cubicBezTo>
                <a:cubicBezTo>
                  <a:pt x="1019908" y="796846"/>
                  <a:pt x="838200" y="852531"/>
                  <a:pt x="712177" y="865719"/>
                </a:cubicBezTo>
                <a:cubicBezTo>
                  <a:pt x="586154" y="878908"/>
                  <a:pt x="441081" y="842273"/>
                  <a:pt x="351693" y="812965"/>
                </a:cubicBezTo>
                <a:cubicBezTo>
                  <a:pt x="262305" y="783657"/>
                  <a:pt x="211015" y="723576"/>
                  <a:pt x="175846" y="689872"/>
                </a:cubicBezTo>
                <a:cubicBezTo>
                  <a:pt x="140677" y="656168"/>
                  <a:pt x="140677" y="633455"/>
                  <a:pt x="140677" y="61074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F071880B-6058-452D-A6E3-F0BB08D3A508}"/>
              </a:ext>
            </a:extLst>
          </p:cNvPr>
          <p:cNvSpPr/>
          <p:nvPr/>
        </p:nvSpPr>
        <p:spPr>
          <a:xfrm>
            <a:off x="6172627" y="719740"/>
            <a:ext cx="1364496" cy="986627"/>
          </a:xfrm>
          <a:custGeom>
            <a:avLst/>
            <a:gdLst>
              <a:gd name="connsiteX0" fmla="*/ 0 w 1364496"/>
              <a:gd name="connsiteY0" fmla="*/ 341376 h 986627"/>
              <a:gd name="connsiteX1" fmla="*/ 325315 w 1364496"/>
              <a:gd name="connsiteY1" fmla="*/ 33645 h 986627"/>
              <a:gd name="connsiteX2" fmla="*/ 817685 w 1364496"/>
              <a:gd name="connsiteY2" fmla="*/ 24853 h 986627"/>
              <a:gd name="connsiteX3" fmla="*/ 1230923 w 1364496"/>
              <a:gd name="connsiteY3" fmla="*/ 183114 h 986627"/>
              <a:gd name="connsiteX4" fmla="*/ 1362808 w 1364496"/>
              <a:gd name="connsiteY4" fmla="*/ 526014 h 986627"/>
              <a:gd name="connsiteX5" fmla="*/ 1292469 w 1364496"/>
              <a:gd name="connsiteY5" fmla="*/ 789783 h 986627"/>
              <a:gd name="connsiteX6" fmla="*/ 1107831 w 1364496"/>
              <a:gd name="connsiteY6" fmla="*/ 948045 h 986627"/>
              <a:gd name="connsiteX7" fmla="*/ 553915 w 1364496"/>
              <a:gd name="connsiteY7" fmla="*/ 983214 h 986627"/>
              <a:gd name="connsiteX8" fmla="*/ 131885 w 1364496"/>
              <a:gd name="connsiteY8" fmla="*/ 886499 h 986627"/>
              <a:gd name="connsiteX9" fmla="*/ 123092 w 1364496"/>
              <a:gd name="connsiteY9" fmla="*/ 675483 h 986627"/>
              <a:gd name="connsiteX10" fmla="*/ 254977 w 1364496"/>
              <a:gd name="connsiteY10" fmla="*/ 385337 h 986627"/>
              <a:gd name="connsiteX11" fmla="*/ 527538 w 1364496"/>
              <a:gd name="connsiteY11" fmla="*/ 271037 h 986627"/>
              <a:gd name="connsiteX12" fmla="*/ 940777 w 1364496"/>
              <a:gd name="connsiteY12" fmla="*/ 314999 h 986627"/>
              <a:gd name="connsiteX13" fmla="*/ 993531 w 1364496"/>
              <a:gd name="connsiteY13" fmla="*/ 402922 h 9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4496" h="986627">
                <a:moveTo>
                  <a:pt x="0" y="341376"/>
                </a:moveTo>
                <a:cubicBezTo>
                  <a:pt x="94517" y="213887"/>
                  <a:pt x="189034" y="86399"/>
                  <a:pt x="325315" y="33645"/>
                </a:cubicBezTo>
                <a:cubicBezTo>
                  <a:pt x="461596" y="-19109"/>
                  <a:pt x="666750" y="-58"/>
                  <a:pt x="817685" y="24853"/>
                </a:cubicBezTo>
                <a:cubicBezTo>
                  <a:pt x="968620" y="49764"/>
                  <a:pt x="1140069" y="99587"/>
                  <a:pt x="1230923" y="183114"/>
                </a:cubicBezTo>
                <a:cubicBezTo>
                  <a:pt x="1321777" y="266641"/>
                  <a:pt x="1352550" y="424903"/>
                  <a:pt x="1362808" y="526014"/>
                </a:cubicBezTo>
                <a:cubicBezTo>
                  <a:pt x="1373066" y="627126"/>
                  <a:pt x="1334965" y="719445"/>
                  <a:pt x="1292469" y="789783"/>
                </a:cubicBezTo>
                <a:cubicBezTo>
                  <a:pt x="1249973" y="860121"/>
                  <a:pt x="1230923" y="915807"/>
                  <a:pt x="1107831" y="948045"/>
                </a:cubicBezTo>
                <a:cubicBezTo>
                  <a:pt x="984739" y="980284"/>
                  <a:pt x="716573" y="993472"/>
                  <a:pt x="553915" y="983214"/>
                </a:cubicBezTo>
                <a:cubicBezTo>
                  <a:pt x="391257" y="972956"/>
                  <a:pt x="203689" y="937788"/>
                  <a:pt x="131885" y="886499"/>
                </a:cubicBezTo>
                <a:cubicBezTo>
                  <a:pt x="60081" y="835210"/>
                  <a:pt x="102577" y="759010"/>
                  <a:pt x="123092" y="675483"/>
                </a:cubicBezTo>
                <a:cubicBezTo>
                  <a:pt x="143607" y="591956"/>
                  <a:pt x="187569" y="452745"/>
                  <a:pt x="254977" y="385337"/>
                </a:cubicBezTo>
                <a:cubicBezTo>
                  <a:pt x="322385" y="317929"/>
                  <a:pt x="413238" y="282760"/>
                  <a:pt x="527538" y="271037"/>
                </a:cubicBezTo>
                <a:cubicBezTo>
                  <a:pt x="641838" y="259314"/>
                  <a:pt x="863112" y="293018"/>
                  <a:pt x="940777" y="314999"/>
                </a:cubicBezTo>
                <a:cubicBezTo>
                  <a:pt x="1018443" y="336980"/>
                  <a:pt x="1005987" y="369951"/>
                  <a:pt x="993531" y="40292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05E0D232-7ED3-47D5-BB4C-9874AA9DE1AB}"/>
              </a:ext>
            </a:extLst>
          </p:cNvPr>
          <p:cNvSpPr/>
          <p:nvPr/>
        </p:nvSpPr>
        <p:spPr>
          <a:xfrm>
            <a:off x="9620672" y="783391"/>
            <a:ext cx="1598075" cy="1245952"/>
          </a:xfrm>
          <a:custGeom>
            <a:avLst/>
            <a:gdLst>
              <a:gd name="connsiteX0" fmla="*/ 114121 w 1598075"/>
              <a:gd name="connsiteY0" fmla="*/ 340345 h 1245952"/>
              <a:gd name="connsiteX1" fmla="*/ 553736 w 1598075"/>
              <a:gd name="connsiteY1" fmla="*/ 23822 h 1245952"/>
              <a:gd name="connsiteX2" fmla="*/ 931805 w 1598075"/>
              <a:gd name="connsiteY2" fmla="*/ 50199 h 1245952"/>
              <a:gd name="connsiteX3" fmla="*/ 1485721 w 1598075"/>
              <a:gd name="connsiteY3" fmla="*/ 270006 h 1245952"/>
              <a:gd name="connsiteX4" fmla="*/ 1591228 w 1598075"/>
              <a:gd name="connsiteY4" fmla="*/ 533776 h 1245952"/>
              <a:gd name="connsiteX5" fmla="*/ 1573644 w 1598075"/>
              <a:gd name="connsiteY5" fmla="*/ 779960 h 1245952"/>
              <a:gd name="connsiteX6" fmla="*/ 1459344 w 1598075"/>
              <a:gd name="connsiteY6" fmla="*/ 1008560 h 1245952"/>
              <a:gd name="connsiteX7" fmla="*/ 1151613 w 1598075"/>
              <a:gd name="connsiteY7" fmla="*/ 1166822 h 1245952"/>
              <a:gd name="connsiteX8" fmla="*/ 711998 w 1598075"/>
              <a:gd name="connsiteY8" fmla="*/ 1245952 h 1245952"/>
              <a:gd name="connsiteX9" fmla="*/ 360305 w 1598075"/>
              <a:gd name="connsiteY9" fmla="*/ 1166822 h 1245952"/>
              <a:gd name="connsiteX10" fmla="*/ 26198 w 1598075"/>
              <a:gd name="connsiteY10" fmla="*/ 1008560 h 1245952"/>
              <a:gd name="connsiteX11" fmla="*/ 52575 w 1598075"/>
              <a:gd name="connsiteY11" fmla="*/ 753583 h 1245952"/>
              <a:gd name="connsiteX12" fmla="*/ 298759 w 1598075"/>
              <a:gd name="connsiteY12" fmla="*/ 489814 h 1245952"/>
              <a:gd name="connsiteX13" fmla="*/ 720790 w 1598075"/>
              <a:gd name="connsiteY13" fmla="*/ 366722 h 1245952"/>
              <a:gd name="connsiteX14" fmla="*/ 1019728 w 1598075"/>
              <a:gd name="connsiteY14" fmla="*/ 472229 h 1245952"/>
              <a:gd name="connsiteX15" fmla="*/ 1248328 w 1598075"/>
              <a:gd name="connsiteY15" fmla="*/ 735999 h 1245952"/>
              <a:gd name="connsiteX16" fmla="*/ 817505 w 1598075"/>
              <a:gd name="connsiteY16" fmla="*/ 947014 h 124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98075" h="1245952">
                <a:moveTo>
                  <a:pt x="114121" y="340345"/>
                </a:moveTo>
                <a:cubicBezTo>
                  <a:pt x="265788" y="206262"/>
                  <a:pt x="417455" y="72180"/>
                  <a:pt x="553736" y="23822"/>
                </a:cubicBezTo>
                <a:cubicBezTo>
                  <a:pt x="690017" y="-24536"/>
                  <a:pt x="776474" y="9168"/>
                  <a:pt x="931805" y="50199"/>
                </a:cubicBezTo>
                <a:cubicBezTo>
                  <a:pt x="1087136" y="91230"/>
                  <a:pt x="1375817" y="189410"/>
                  <a:pt x="1485721" y="270006"/>
                </a:cubicBezTo>
                <a:cubicBezTo>
                  <a:pt x="1595625" y="350602"/>
                  <a:pt x="1576574" y="448784"/>
                  <a:pt x="1591228" y="533776"/>
                </a:cubicBezTo>
                <a:cubicBezTo>
                  <a:pt x="1605882" y="618768"/>
                  <a:pt x="1595625" y="700830"/>
                  <a:pt x="1573644" y="779960"/>
                </a:cubicBezTo>
                <a:cubicBezTo>
                  <a:pt x="1551663" y="859090"/>
                  <a:pt x="1529683" y="944083"/>
                  <a:pt x="1459344" y="1008560"/>
                </a:cubicBezTo>
                <a:cubicBezTo>
                  <a:pt x="1389006" y="1073037"/>
                  <a:pt x="1276171" y="1127257"/>
                  <a:pt x="1151613" y="1166822"/>
                </a:cubicBezTo>
                <a:cubicBezTo>
                  <a:pt x="1027055" y="1206387"/>
                  <a:pt x="843883" y="1245952"/>
                  <a:pt x="711998" y="1245952"/>
                </a:cubicBezTo>
                <a:cubicBezTo>
                  <a:pt x="580113" y="1245952"/>
                  <a:pt x="474605" y="1206387"/>
                  <a:pt x="360305" y="1166822"/>
                </a:cubicBezTo>
                <a:cubicBezTo>
                  <a:pt x="246005" y="1127257"/>
                  <a:pt x="77486" y="1077433"/>
                  <a:pt x="26198" y="1008560"/>
                </a:cubicBezTo>
                <a:cubicBezTo>
                  <a:pt x="-25090" y="939687"/>
                  <a:pt x="7148" y="840041"/>
                  <a:pt x="52575" y="753583"/>
                </a:cubicBezTo>
                <a:cubicBezTo>
                  <a:pt x="98002" y="667125"/>
                  <a:pt x="187390" y="554291"/>
                  <a:pt x="298759" y="489814"/>
                </a:cubicBezTo>
                <a:cubicBezTo>
                  <a:pt x="410128" y="425337"/>
                  <a:pt x="600629" y="369653"/>
                  <a:pt x="720790" y="366722"/>
                </a:cubicBezTo>
                <a:cubicBezTo>
                  <a:pt x="840951" y="363791"/>
                  <a:pt x="931805" y="410683"/>
                  <a:pt x="1019728" y="472229"/>
                </a:cubicBezTo>
                <a:cubicBezTo>
                  <a:pt x="1107651" y="533775"/>
                  <a:pt x="1282032" y="656868"/>
                  <a:pt x="1248328" y="735999"/>
                </a:cubicBezTo>
                <a:cubicBezTo>
                  <a:pt x="1214624" y="815130"/>
                  <a:pt x="1016064" y="881072"/>
                  <a:pt x="817505" y="94701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8822BAA-A055-4096-B7C6-2CF965AA1803}"/>
              </a:ext>
            </a:extLst>
          </p:cNvPr>
          <p:cNvSpPr txBox="1"/>
          <p:nvPr/>
        </p:nvSpPr>
        <p:spPr>
          <a:xfrm>
            <a:off x="962898" y="1324885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0.5</a:t>
            </a:r>
            <a:r>
              <a:rPr kumimoji="1" lang="ja-JP" altLang="en-US" sz="3600" dirty="0"/>
              <a:t>ｍ</a:t>
            </a:r>
            <a:endParaRPr kumimoji="1" lang="en-US" altLang="ja-JP" sz="3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6A86F9-3EE0-4727-87D6-C0A0730CF5E9}"/>
              </a:ext>
            </a:extLst>
          </p:cNvPr>
          <p:cNvSpPr txBox="1"/>
          <p:nvPr/>
        </p:nvSpPr>
        <p:spPr>
          <a:xfrm>
            <a:off x="3318293" y="9140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</a:t>
            </a:r>
            <a:r>
              <a:rPr kumimoji="1" lang="ja-JP" altLang="en-US" sz="3600" dirty="0"/>
              <a:t>ｍ</a:t>
            </a:r>
            <a:endParaRPr kumimoji="1" lang="en-US" altLang="ja-JP" sz="36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E8FEA8A-7FBC-49B1-978D-0F506639D0BA}"/>
              </a:ext>
            </a:extLst>
          </p:cNvPr>
          <p:cNvSpPr txBox="1"/>
          <p:nvPr/>
        </p:nvSpPr>
        <p:spPr>
          <a:xfrm>
            <a:off x="6278112" y="1112798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1.5</a:t>
            </a:r>
            <a:r>
              <a:rPr kumimoji="1" lang="ja-JP" altLang="en-US" sz="3600" dirty="0"/>
              <a:t>ｍ</a:t>
            </a:r>
            <a:endParaRPr kumimoji="1" lang="en-US" altLang="ja-JP" sz="36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DBB484E-BA1F-4AD3-89F8-185EB3C9B281}"/>
              </a:ext>
            </a:extLst>
          </p:cNvPr>
          <p:cNvSpPr txBox="1"/>
          <p:nvPr/>
        </p:nvSpPr>
        <p:spPr>
          <a:xfrm>
            <a:off x="9743865" y="1237287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2</a:t>
            </a:r>
            <a:r>
              <a:rPr kumimoji="1" lang="ja-JP" altLang="en-US" sz="3600" dirty="0"/>
              <a:t>ｍ</a:t>
            </a:r>
            <a:endParaRPr kumimoji="1" lang="en-US" altLang="ja-JP" sz="36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969386" y="179331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4</a:t>
            </a:r>
            <a:r>
              <a:rPr kumimoji="1" lang="en-US" altLang="ja-JP" sz="3600" dirty="0"/>
              <a:t>0</a:t>
            </a:r>
            <a:r>
              <a:rPr kumimoji="1" lang="ja-JP" altLang="en-US" sz="3600" dirty="0"/>
              <a:t>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5B1DE68-0F28-4CFD-B3C1-D0FCA89777E8}"/>
              </a:ext>
            </a:extLst>
          </p:cNvPr>
          <p:cNvSpPr txBox="1"/>
          <p:nvPr/>
        </p:nvSpPr>
        <p:spPr>
          <a:xfrm>
            <a:off x="3228213" y="1668513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8</a:t>
            </a:r>
            <a:r>
              <a:rPr kumimoji="1" lang="en-US" altLang="ja-JP" sz="3600" dirty="0"/>
              <a:t>0</a:t>
            </a:r>
            <a:r>
              <a:rPr kumimoji="1" lang="ja-JP" altLang="en-US" sz="3600" dirty="0"/>
              <a:t>㌘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AD4368-7BDD-4567-A604-90EFA9550058}"/>
              </a:ext>
            </a:extLst>
          </p:cNvPr>
          <p:cNvSpPr txBox="1"/>
          <p:nvPr/>
        </p:nvSpPr>
        <p:spPr>
          <a:xfrm>
            <a:off x="6304019" y="168746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12</a:t>
            </a:r>
            <a:r>
              <a:rPr kumimoji="1" lang="en-US" altLang="ja-JP" sz="3600" dirty="0"/>
              <a:t>0</a:t>
            </a:r>
            <a:r>
              <a:rPr kumimoji="1" lang="ja-JP" altLang="en-US" sz="3600" dirty="0"/>
              <a:t>㌘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56BE7CE-88F9-4827-BFF1-36888EF953A0}"/>
              </a:ext>
            </a:extLst>
          </p:cNvPr>
          <p:cNvSpPr txBox="1"/>
          <p:nvPr/>
        </p:nvSpPr>
        <p:spPr>
          <a:xfrm>
            <a:off x="9678951" y="205416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160</a:t>
            </a:r>
            <a:r>
              <a:rPr kumimoji="1" lang="ja-JP" altLang="en-US" sz="3600" dirty="0"/>
              <a:t>㌘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358CE06-83AA-4AA6-B670-98FC46BE177A}"/>
              </a:ext>
            </a:extLst>
          </p:cNvPr>
          <p:cNvSpPr txBox="1"/>
          <p:nvPr/>
        </p:nvSpPr>
        <p:spPr>
          <a:xfrm>
            <a:off x="1175533" y="7896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針金</a:t>
            </a:r>
            <a:endParaRPr kumimoji="1" lang="en-US" altLang="ja-JP" sz="36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236855" y="-11937"/>
            <a:ext cx="914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3430741" y="2312684"/>
            <a:ext cx="1789491" cy="68577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6121115" y="2262892"/>
            <a:ext cx="1789491" cy="6569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321860" y="23174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88AF4E5-9179-4F02-8330-DE44943C136F}"/>
              </a:ext>
            </a:extLst>
          </p:cNvPr>
          <p:cNvSpPr txBox="1"/>
          <p:nvPr/>
        </p:nvSpPr>
        <p:spPr>
          <a:xfrm>
            <a:off x="3648755" y="234220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長さ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68EDFB5-9717-4FE4-931A-693CB25FC477}"/>
              </a:ext>
            </a:extLst>
          </p:cNvPr>
          <p:cNvSpPr txBox="1"/>
          <p:nvPr/>
        </p:nvSpPr>
        <p:spPr>
          <a:xfrm>
            <a:off x="6426380" y="231032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重さ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52DCD1E1-76A3-45C1-BA3C-6A4578CA2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75472"/>
              </p:ext>
            </p:extLst>
          </p:nvPr>
        </p:nvGraphicFramePr>
        <p:xfrm>
          <a:off x="185805" y="4236911"/>
          <a:ext cx="11807063" cy="1975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478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CE19DBD2-CE35-498A-987B-141FB14B8E0E}"/>
              </a:ext>
            </a:extLst>
          </p:cNvPr>
          <p:cNvSpPr/>
          <p:nvPr/>
        </p:nvSpPr>
        <p:spPr>
          <a:xfrm>
            <a:off x="3829071" y="3880794"/>
            <a:ext cx="2502878" cy="50052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EACF276C-F8FA-4819-AE9E-A08B66BA35DC}"/>
              </a:ext>
            </a:extLst>
          </p:cNvPr>
          <p:cNvSpPr/>
          <p:nvPr/>
        </p:nvSpPr>
        <p:spPr>
          <a:xfrm flipV="1">
            <a:off x="3814650" y="6066105"/>
            <a:ext cx="1424354" cy="46414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矢印: 下カーブ 32">
            <a:extLst>
              <a:ext uri="{FF2B5EF4-FFF2-40B4-BE49-F238E27FC236}">
                <a16:creationId xmlns:a16="http://schemas.microsoft.com/office/drawing/2014/main" id="{7721B5A6-E346-4FBC-A8AB-C0D2852FBDE9}"/>
              </a:ext>
            </a:extLst>
          </p:cNvPr>
          <p:cNvSpPr/>
          <p:nvPr/>
        </p:nvSpPr>
        <p:spPr>
          <a:xfrm flipV="1">
            <a:off x="3814650" y="6066102"/>
            <a:ext cx="2502878" cy="579031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5FD19E7-7D7F-4702-97AF-7D7C9F2876E4}"/>
              </a:ext>
            </a:extLst>
          </p:cNvPr>
          <p:cNvSpPr txBox="1"/>
          <p:nvPr/>
        </p:nvSpPr>
        <p:spPr>
          <a:xfrm>
            <a:off x="4060164" y="3665611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D5F0E01-2A86-47AB-BB38-ADD70A3BFB3A}"/>
              </a:ext>
            </a:extLst>
          </p:cNvPr>
          <p:cNvSpPr txBox="1"/>
          <p:nvPr/>
        </p:nvSpPr>
        <p:spPr>
          <a:xfrm>
            <a:off x="3975405" y="5931285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BD01836-CEDD-4257-B735-4C9B6A9A09C7}"/>
              </a:ext>
            </a:extLst>
          </p:cNvPr>
          <p:cNvSpPr txBox="1"/>
          <p:nvPr/>
        </p:nvSpPr>
        <p:spPr>
          <a:xfrm>
            <a:off x="5146466" y="5990686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318A75-B254-4442-9A23-A734A06446F1}"/>
              </a:ext>
            </a:extLst>
          </p:cNvPr>
          <p:cNvSpPr txBox="1"/>
          <p:nvPr/>
        </p:nvSpPr>
        <p:spPr>
          <a:xfrm>
            <a:off x="4980428" y="3667650"/>
            <a:ext cx="830677" cy="7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47" name="矢印: 下カーブ 46">
            <a:extLst>
              <a:ext uri="{FF2B5EF4-FFF2-40B4-BE49-F238E27FC236}">
                <a16:creationId xmlns:a16="http://schemas.microsoft.com/office/drawing/2014/main" id="{C9AB3CF1-3F2B-4DD3-8309-4F188A33D77A}"/>
              </a:ext>
            </a:extLst>
          </p:cNvPr>
          <p:cNvSpPr/>
          <p:nvPr/>
        </p:nvSpPr>
        <p:spPr>
          <a:xfrm>
            <a:off x="3864350" y="4032500"/>
            <a:ext cx="1424354" cy="40152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E035A43-E7A3-411C-A43B-17625E090D3D}"/>
              </a:ext>
            </a:extLst>
          </p:cNvPr>
          <p:cNvSpPr txBox="1"/>
          <p:nvPr/>
        </p:nvSpPr>
        <p:spPr>
          <a:xfrm>
            <a:off x="3527851" y="4465800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0.5</a:t>
            </a:r>
            <a:endParaRPr kumimoji="1"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CE518D-CB1D-47A7-B659-620762B8A04B}"/>
              </a:ext>
            </a:extLst>
          </p:cNvPr>
          <p:cNvSpPr txBox="1"/>
          <p:nvPr/>
        </p:nvSpPr>
        <p:spPr>
          <a:xfrm>
            <a:off x="3605851" y="543874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42147F2-2765-4933-949A-2BA8AB9B378A}"/>
              </a:ext>
            </a:extLst>
          </p:cNvPr>
          <p:cNvSpPr txBox="1"/>
          <p:nvPr/>
        </p:nvSpPr>
        <p:spPr>
          <a:xfrm>
            <a:off x="4795836" y="446580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12BB3B8-D523-4827-8B43-D009DBDAF73D}"/>
              </a:ext>
            </a:extLst>
          </p:cNvPr>
          <p:cNvSpPr txBox="1"/>
          <p:nvPr/>
        </p:nvSpPr>
        <p:spPr>
          <a:xfrm>
            <a:off x="4644178" y="543874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80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087207F-2B67-4FD0-9E4C-DCFBE2635EC5}"/>
              </a:ext>
            </a:extLst>
          </p:cNvPr>
          <p:cNvSpPr txBox="1"/>
          <p:nvPr/>
        </p:nvSpPr>
        <p:spPr>
          <a:xfrm>
            <a:off x="5645545" y="4465800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1.5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6A52F9F-18E0-44B0-8F91-AAB0B7E56D55}"/>
              </a:ext>
            </a:extLst>
          </p:cNvPr>
          <p:cNvSpPr txBox="1"/>
          <p:nvPr/>
        </p:nvSpPr>
        <p:spPr>
          <a:xfrm>
            <a:off x="5531435" y="5453187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120</a:t>
            </a:r>
            <a:endParaRPr kumimoji="1" lang="ja-JP" altLang="en-US" sz="4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02A3D97-D4C8-4920-BC5C-71056A1305CB}"/>
              </a:ext>
            </a:extLst>
          </p:cNvPr>
          <p:cNvSpPr txBox="1"/>
          <p:nvPr/>
        </p:nvSpPr>
        <p:spPr>
          <a:xfrm>
            <a:off x="6937517" y="446580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AE099F1-995A-4FE7-AA27-1CEEDA548F29}"/>
              </a:ext>
            </a:extLst>
          </p:cNvPr>
          <p:cNvSpPr txBox="1"/>
          <p:nvPr/>
        </p:nvSpPr>
        <p:spPr>
          <a:xfrm>
            <a:off x="6644168" y="5441813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160</a:t>
            </a:r>
            <a:endParaRPr kumimoji="1" lang="ja-JP" altLang="en-US" sz="40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E8C0D6B-6E5A-4733-AF89-FD08AD7B3D87}"/>
              </a:ext>
            </a:extLst>
          </p:cNvPr>
          <p:cNvSpPr txBox="1"/>
          <p:nvPr/>
        </p:nvSpPr>
        <p:spPr>
          <a:xfrm>
            <a:off x="7784417" y="4465800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2.5</a:t>
            </a:r>
            <a:endParaRPr kumimoji="1" lang="ja-JP" altLang="en-US" sz="4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6B174CB-DD39-4876-B8CB-83B87375AE0F}"/>
              </a:ext>
            </a:extLst>
          </p:cNvPr>
          <p:cNvSpPr txBox="1"/>
          <p:nvPr/>
        </p:nvSpPr>
        <p:spPr>
          <a:xfrm>
            <a:off x="7690476" y="5453187"/>
            <a:ext cx="112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200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8A513F4-8D04-47F2-9A20-9E3E307AF130}"/>
              </a:ext>
            </a:extLst>
          </p:cNvPr>
          <p:cNvSpPr txBox="1"/>
          <p:nvPr/>
        </p:nvSpPr>
        <p:spPr>
          <a:xfrm>
            <a:off x="9125111" y="446580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CC819BE-7247-40D2-9096-B0B7E1471E66}"/>
              </a:ext>
            </a:extLst>
          </p:cNvPr>
          <p:cNvSpPr txBox="1"/>
          <p:nvPr/>
        </p:nvSpPr>
        <p:spPr>
          <a:xfrm>
            <a:off x="8803916" y="5441813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240</a:t>
            </a:r>
            <a:endParaRPr kumimoji="1" lang="ja-JP" altLang="en-US" sz="40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8EE9620-E15E-4A88-B8C8-38FF2FF938B7}"/>
              </a:ext>
            </a:extLst>
          </p:cNvPr>
          <p:cNvSpPr txBox="1"/>
          <p:nvPr/>
        </p:nvSpPr>
        <p:spPr>
          <a:xfrm>
            <a:off x="710152" y="4479581"/>
            <a:ext cx="214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長さ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ｍ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3A52C80-E99E-4DA9-9DA3-59F7DCF5F3F8}"/>
              </a:ext>
            </a:extLst>
          </p:cNvPr>
          <p:cNvSpPr txBox="1"/>
          <p:nvPr/>
        </p:nvSpPr>
        <p:spPr>
          <a:xfrm>
            <a:off x="243300" y="5421028"/>
            <a:ext cx="318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重さ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㌘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A7F24EC-354B-47E7-A572-223AB1B72D6A}"/>
              </a:ext>
            </a:extLst>
          </p:cNvPr>
          <p:cNvSpPr txBox="1"/>
          <p:nvPr/>
        </p:nvSpPr>
        <p:spPr>
          <a:xfrm>
            <a:off x="9960719" y="45072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8D82EC3-5F49-44B8-B0B3-B60233AA4920}"/>
              </a:ext>
            </a:extLst>
          </p:cNvPr>
          <p:cNvSpPr txBox="1"/>
          <p:nvPr/>
        </p:nvSpPr>
        <p:spPr>
          <a:xfrm>
            <a:off x="10000057" y="536672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4" name="矢印: 下カーブ 63">
            <a:extLst>
              <a:ext uri="{FF2B5EF4-FFF2-40B4-BE49-F238E27FC236}">
                <a16:creationId xmlns:a16="http://schemas.microsoft.com/office/drawing/2014/main" id="{66371CE0-AEA8-4FB9-8B46-2FB147C43775}"/>
              </a:ext>
            </a:extLst>
          </p:cNvPr>
          <p:cNvSpPr/>
          <p:nvPr/>
        </p:nvSpPr>
        <p:spPr>
          <a:xfrm>
            <a:off x="6273622" y="3890802"/>
            <a:ext cx="3062652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矢印: 下カーブ 64">
            <a:extLst>
              <a:ext uri="{FF2B5EF4-FFF2-40B4-BE49-F238E27FC236}">
                <a16:creationId xmlns:a16="http://schemas.microsoft.com/office/drawing/2014/main" id="{1A67E56F-722C-4FF0-864E-0190758E2581}"/>
              </a:ext>
            </a:extLst>
          </p:cNvPr>
          <p:cNvSpPr/>
          <p:nvPr/>
        </p:nvSpPr>
        <p:spPr>
          <a:xfrm flipV="1">
            <a:off x="6351347" y="6237253"/>
            <a:ext cx="306265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52CDA00-AF14-42DF-92CB-AE67C42882E1}"/>
              </a:ext>
            </a:extLst>
          </p:cNvPr>
          <p:cNvSpPr txBox="1"/>
          <p:nvPr/>
        </p:nvSpPr>
        <p:spPr>
          <a:xfrm>
            <a:off x="7216730" y="3703405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0EFD094-FBDC-4DF9-8B9C-DC287510E13F}"/>
              </a:ext>
            </a:extLst>
          </p:cNvPr>
          <p:cNvSpPr txBox="1"/>
          <p:nvPr/>
        </p:nvSpPr>
        <p:spPr>
          <a:xfrm>
            <a:off x="7231284" y="614969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9A9C440-FFBB-4B15-BC71-4E543DB150BE}"/>
              </a:ext>
            </a:extLst>
          </p:cNvPr>
          <p:cNvSpPr txBox="1"/>
          <p:nvPr/>
        </p:nvSpPr>
        <p:spPr>
          <a:xfrm>
            <a:off x="11218747" y="446580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9</a:t>
            </a:r>
            <a:endParaRPr kumimoji="1" lang="ja-JP" altLang="en-US" sz="40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3D2F9A0-5542-44ED-89F9-B04751A5A46F}"/>
              </a:ext>
            </a:extLst>
          </p:cNvPr>
          <p:cNvSpPr txBox="1"/>
          <p:nvPr/>
        </p:nvSpPr>
        <p:spPr>
          <a:xfrm>
            <a:off x="10912895" y="5408100"/>
            <a:ext cx="115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720</a:t>
            </a:r>
            <a:endParaRPr kumimoji="1" lang="ja-JP" altLang="en-US" sz="4000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A4F182B-6262-4288-A8D7-C23D6CB87A14}"/>
              </a:ext>
            </a:extLst>
          </p:cNvPr>
          <p:cNvSpPr txBox="1"/>
          <p:nvPr/>
        </p:nvSpPr>
        <p:spPr>
          <a:xfrm>
            <a:off x="650724" y="2985841"/>
            <a:ext cx="5806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重さは長さに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比例する</a:t>
            </a:r>
            <a:endParaRPr kumimoji="1" lang="ja-JP" altLang="en-US" sz="4400" dirty="0"/>
          </a:p>
        </p:txBody>
      </p:sp>
      <p:sp>
        <p:nvSpPr>
          <p:cNvPr id="79" name="矢印: 下 78">
            <a:extLst>
              <a:ext uri="{FF2B5EF4-FFF2-40B4-BE49-F238E27FC236}">
                <a16:creationId xmlns:a16="http://schemas.microsoft.com/office/drawing/2014/main" id="{805EF2A5-2C81-4750-BE84-B1D6CBB3E6A3}"/>
              </a:ext>
            </a:extLst>
          </p:cNvPr>
          <p:cNvSpPr/>
          <p:nvPr/>
        </p:nvSpPr>
        <p:spPr>
          <a:xfrm>
            <a:off x="3685471" y="5039329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下 79">
            <a:extLst>
              <a:ext uri="{FF2B5EF4-FFF2-40B4-BE49-F238E27FC236}">
                <a16:creationId xmlns:a16="http://schemas.microsoft.com/office/drawing/2014/main" id="{738C861C-5CC0-48DE-B464-96229C9BD572}"/>
              </a:ext>
            </a:extLst>
          </p:cNvPr>
          <p:cNvSpPr/>
          <p:nvPr/>
        </p:nvSpPr>
        <p:spPr>
          <a:xfrm>
            <a:off x="4676284" y="5068427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矢印: 下 81">
            <a:extLst>
              <a:ext uri="{FF2B5EF4-FFF2-40B4-BE49-F238E27FC236}">
                <a16:creationId xmlns:a16="http://schemas.microsoft.com/office/drawing/2014/main" id="{E2C67724-3E5A-4BC1-9C16-9548B61953CD}"/>
              </a:ext>
            </a:extLst>
          </p:cNvPr>
          <p:cNvSpPr/>
          <p:nvPr/>
        </p:nvSpPr>
        <p:spPr>
          <a:xfrm>
            <a:off x="5789942" y="5089202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矢印: 下 82">
            <a:extLst>
              <a:ext uri="{FF2B5EF4-FFF2-40B4-BE49-F238E27FC236}">
                <a16:creationId xmlns:a16="http://schemas.microsoft.com/office/drawing/2014/main" id="{5263F77A-4381-4E44-8AD0-98A27CE0D65C}"/>
              </a:ext>
            </a:extLst>
          </p:cNvPr>
          <p:cNvSpPr/>
          <p:nvPr/>
        </p:nvSpPr>
        <p:spPr>
          <a:xfrm>
            <a:off x="6838055" y="5061111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矢印: 下 83">
            <a:extLst>
              <a:ext uri="{FF2B5EF4-FFF2-40B4-BE49-F238E27FC236}">
                <a16:creationId xmlns:a16="http://schemas.microsoft.com/office/drawing/2014/main" id="{B6C3D5B5-BFE0-432F-9BAA-32A3BBF967BB}"/>
              </a:ext>
            </a:extLst>
          </p:cNvPr>
          <p:cNvSpPr/>
          <p:nvPr/>
        </p:nvSpPr>
        <p:spPr>
          <a:xfrm>
            <a:off x="7858092" y="5075067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矢印: 下 84">
            <a:extLst>
              <a:ext uri="{FF2B5EF4-FFF2-40B4-BE49-F238E27FC236}">
                <a16:creationId xmlns:a16="http://schemas.microsoft.com/office/drawing/2014/main" id="{DC6CD092-FA0B-475B-A299-54D377EF85F9}"/>
              </a:ext>
            </a:extLst>
          </p:cNvPr>
          <p:cNvSpPr/>
          <p:nvPr/>
        </p:nvSpPr>
        <p:spPr>
          <a:xfrm>
            <a:off x="8935267" y="5075067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下 85">
            <a:extLst>
              <a:ext uri="{FF2B5EF4-FFF2-40B4-BE49-F238E27FC236}">
                <a16:creationId xmlns:a16="http://schemas.microsoft.com/office/drawing/2014/main" id="{B37D5D13-A45E-41DC-A218-706EDA6C2CE3}"/>
              </a:ext>
            </a:extLst>
          </p:cNvPr>
          <p:cNvSpPr/>
          <p:nvPr/>
        </p:nvSpPr>
        <p:spPr>
          <a:xfrm>
            <a:off x="11180100" y="5068426"/>
            <a:ext cx="598791" cy="37243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02F33513-40D9-452C-B796-D2BCDBBF71A1}"/>
              </a:ext>
            </a:extLst>
          </p:cNvPr>
          <p:cNvSpPr txBox="1"/>
          <p:nvPr/>
        </p:nvSpPr>
        <p:spPr>
          <a:xfrm>
            <a:off x="10658346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6443738-EE60-4F34-8BE6-EA94E278ECF5}"/>
              </a:ext>
            </a:extLst>
          </p:cNvPr>
          <p:cNvSpPr txBox="1"/>
          <p:nvPr/>
        </p:nvSpPr>
        <p:spPr>
          <a:xfrm>
            <a:off x="7012835" y="2978787"/>
            <a:ext cx="447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重さ＝</a:t>
            </a:r>
            <a:r>
              <a:rPr lang="en-US" altLang="ja-JP" sz="4400" b="1" dirty="0"/>
              <a:t>80×</a:t>
            </a:r>
            <a:r>
              <a:rPr kumimoji="1" lang="ja-JP" altLang="en-US" sz="4400" b="1" dirty="0"/>
              <a:t>長さ</a:t>
            </a:r>
            <a:endParaRPr kumimoji="1" lang="ja-JP" altLang="en-US" sz="4400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5AB411C-729A-46EE-B6C8-0783EB630071}"/>
              </a:ext>
            </a:extLst>
          </p:cNvPr>
          <p:cNvSpPr txBox="1"/>
          <p:nvPr/>
        </p:nvSpPr>
        <p:spPr>
          <a:xfrm>
            <a:off x="3181332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9521949-EB7B-4198-BAAD-206503A5E759}"/>
              </a:ext>
            </a:extLst>
          </p:cNvPr>
          <p:cNvSpPr txBox="1"/>
          <p:nvPr/>
        </p:nvSpPr>
        <p:spPr>
          <a:xfrm>
            <a:off x="4267906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35E48B6D-27A9-4566-B7B4-246109F933C0}"/>
              </a:ext>
            </a:extLst>
          </p:cNvPr>
          <p:cNvSpPr txBox="1"/>
          <p:nvPr/>
        </p:nvSpPr>
        <p:spPr>
          <a:xfrm>
            <a:off x="5354480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C6A702DD-7A5D-467A-A816-6BBC98C08451}"/>
              </a:ext>
            </a:extLst>
          </p:cNvPr>
          <p:cNvSpPr txBox="1"/>
          <p:nvPr/>
        </p:nvSpPr>
        <p:spPr>
          <a:xfrm>
            <a:off x="6441054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FA21C5A-3E2E-435E-AF47-D39ABA8F397E}"/>
              </a:ext>
            </a:extLst>
          </p:cNvPr>
          <p:cNvSpPr txBox="1"/>
          <p:nvPr/>
        </p:nvSpPr>
        <p:spPr>
          <a:xfrm>
            <a:off x="7527628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9B4DE85-1FA7-4188-B21C-B34C867A1F13}"/>
              </a:ext>
            </a:extLst>
          </p:cNvPr>
          <p:cNvSpPr txBox="1"/>
          <p:nvPr/>
        </p:nvSpPr>
        <p:spPr>
          <a:xfrm>
            <a:off x="8614201" y="4192787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80×</a:t>
            </a:r>
            <a:endParaRPr kumimoji="1" lang="ja-JP" altLang="en-US" sz="3200" b="1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DB47662-93ED-8D3D-597E-97D687CC86A8}"/>
              </a:ext>
            </a:extLst>
          </p:cNvPr>
          <p:cNvSpPr/>
          <p:nvPr/>
        </p:nvSpPr>
        <p:spPr>
          <a:xfrm>
            <a:off x="4504413" y="4213738"/>
            <a:ext cx="898864" cy="195576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  <p:bldP spid="42" grpId="0"/>
      <p:bldP spid="43" grpId="0" animBg="1"/>
      <p:bldP spid="44" grpId="0" animBg="1"/>
      <p:bldP spid="45" grpId="0"/>
      <p:bldP spid="20" grpId="0"/>
      <p:bldP spid="21" grpId="0"/>
      <p:bldP spid="24" grpId="0" animBg="1"/>
      <p:bldP spid="32" grpId="0" animBg="1"/>
      <p:bldP spid="33" grpId="0" animBg="1"/>
      <p:bldP spid="34" grpId="0"/>
      <p:bldP spid="35" grpId="0"/>
      <p:bldP spid="41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/>
      <p:bldP spid="67" grpId="0"/>
      <p:bldP spid="68" grpId="0"/>
      <p:bldP spid="69" grpId="0"/>
      <p:bldP spid="77" grpId="0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70" grpId="0"/>
      <p:bldP spid="71" grpId="0"/>
      <p:bldP spid="72" grpId="0"/>
      <p:bldP spid="74" grpId="0"/>
      <p:bldP spid="75" grpId="0"/>
      <p:bldP spid="76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779B71-7B2D-4452-8F7D-A384CC2CE501}"/>
              </a:ext>
            </a:extLst>
          </p:cNvPr>
          <p:cNvSpPr txBox="1"/>
          <p:nvPr/>
        </p:nvSpPr>
        <p:spPr>
          <a:xfrm>
            <a:off x="1292468" y="837779"/>
            <a:ext cx="2655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/>
              <a:t>伴う</a:t>
            </a:r>
            <a:endParaRPr kumimoji="1" lang="ja-JP" altLang="en-US" sz="8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CBA5BF-1D16-47DB-95F9-673400E2C6C8}"/>
              </a:ext>
            </a:extLst>
          </p:cNvPr>
          <p:cNvSpPr txBox="1"/>
          <p:nvPr/>
        </p:nvSpPr>
        <p:spPr>
          <a:xfrm>
            <a:off x="1568696" y="2313103"/>
            <a:ext cx="905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①　一緒に行く　つれて行く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0790A9-8B34-4D8E-872D-F10E3DD0749A}"/>
              </a:ext>
            </a:extLst>
          </p:cNvPr>
          <p:cNvSpPr txBox="1"/>
          <p:nvPr/>
        </p:nvSpPr>
        <p:spPr>
          <a:xfrm>
            <a:off x="1568696" y="3267941"/>
            <a:ext cx="549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②　同時におこる</a:t>
            </a:r>
            <a:endParaRPr kumimoji="1" lang="ja-JP" altLang="en-US" sz="4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37C97F-B8D6-41FD-8335-1480058862FA}"/>
              </a:ext>
            </a:extLst>
          </p:cNvPr>
          <p:cNvSpPr txBox="1"/>
          <p:nvPr/>
        </p:nvSpPr>
        <p:spPr>
          <a:xfrm>
            <a:off x="1366670" y="4314819"/>
            <a:ext cx="8797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ともなって変わる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つの数量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659572-A4C7-40FB-B6BD-B8EE2F7E0BF5}"/>
              </a:ext>
            </a:extLst>
          </p:cNvPr>
          <p:cNvSpPr txBox="1"/>
          <p:nvPr/>
        </p:nvSpPr>
        <p:spPr>
          <a:xfrm>
            <a:off x="398918" y="5174590"/>
            <a:ext cx="1118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53445E-0CF9-43BA-9D26-7A0994585AD4}"/>
              </a:ext>
            </a:extLst>
          </p:cNvPr>
          <p:cNvSpPr txBox="1"/>
          <p:nvPr/>
        </p:nvSpPr>
        <p:spPr>
          <a:xfrm>
            <a:off x="1292468" y="197907"/>
            <a:ext cx="223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ともなう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550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67D969-D268-4D1C-BE2D-13F487319898}"/>
              </a:ext>
            </a:extLst>
          </p:cNvPr>
          <p:cNvSpPr txBox="1"/>
          <p:nvPr/>
        </p:nvSpPr>
        <p:spPr>
          <a:xfrm>
            <a:off x="0" y="27262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水そうに水を入れたときの，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D3D3D63-8ABC-442D-A672-06AF820C4621}"/>
              </a:ext>
            </a:extLst>
          </p:cNvPr>
          <p:cNvSpPr txBox="1"/>
          <p:nvPr/>
        </p:nvSpPr>
        <p:spPr>
          <a:xfrm>
            <a:off x="7021465" y="16672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時間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AACA739-D3F5-457B-8756-3A97ABA34C1B}"/>
              </a:ext>
            </a:extLst>
          </p:cNvPr>
          <p:cNvSpPr/>
          <p:nvPr/>
        </p:nvSpPr>
        <p:spPr>
          <a:xfrm>
            <a:off x="6658613" y="69215"/>
            <a:ext cx="193629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BAB1EF45-2359-4C64-9CF6-03CF8EBCB9C9}"/>
              </a:ext>
            </a:extLst>
          </p:cNvPr>
          <p:cNvSpPr/>
          <p:nvPr/>
        </p:nvSpPr>
        <p:spPr>
          <a:xfrm>
            <a:off x="9495789" y="29904"/>
            <a:ext cx="2194594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11F6F7-2A62-4632-8844-8035A303FA15}"/>
              </a:ext>
            </a:extLst>
          </p:cNvPr>
          <p:cNvSpPr txBox="1"/>
          <p:nvPr/>
        </p:nvSpPr>
        <p:spPr>
          <a:xfrm>
            <a:off x="9495789" y="12741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水の深さ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96BD68B-B5D4-477B-824A-B80CD52502C4}"/>
              </a:ext>
            </a:extLst>
          </p:cNvPr>
          <p:cNvSpPr txBox="1"/>
          <p:nvPr/>
        </p:nvSpPr>
        <p:spPr>
          <a:xfrm>
            <a:off x="8696533" y="1541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graphicFrame>
        <p:nvGraphicFramePr>
          <p:cNvPr id="44" name="表 6">
            <a:extLst>
              <a:ext uri="{FF2B5EF4-FFF2-40B4-BE49-F238E27FC236}">
                <a16:creationId xmlns:a16="http://schemas.microsoft.com/office/drawing/2014/main" id="{A2D93F8F-AD05-45E1-B6B2-8E7761B58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82164"/>
              </p:ext>
            </p:extLst>
          </p:nvPr>
        </p:nvGraphicFramePr>
        <p:xfrm>
          <a:off x="192468" y="4134361"/>
          <a:ext cx="11807063" cy="1975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478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1079035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87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E350435-43E0-4EA5-9A47-38854BA7FDF5}"/>
              </a:ext>
            </a:extLst>
          </p:cNvPr>
          <p:cNvGrpSpPr/>
          <p:nvPr/>
        </p:nvGrpSpPr>
        <p:grpSpPr>
          <a:xfrm>
            <a:off x="391808" y="1180475"/>
            <a:ext cx="6167158" cy="1756093"/>
            <a:chOff x="245125" y="1289336"/>
            <a:chExt cx="11145460" cy="3173660"/>
          </a:xfrm>
        </p:grpSpPr>
        <p:pic>
          <p:nvPicPr>
            <p:cNvPr id="51" name="図 50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0EC8378C-9C65-4A08-A764-C512DAAB4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6525011-AFB7-4D3B-A3C4-5A85DE17ADE5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9E302824-CFF5-4F01-814D-4CD9EE19AA3E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2AF7EE15-269D-4AF3-8ECD-6D69688C1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F8DDF7D-47EC-4B9A-A38B-345B0558A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図 5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3DD98110-9ADA-4791-AE20-F08A005A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9AC8EC7-005D-4F1F-97CF-D23DC80D1CC2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3CB2A10C-538E-4A07-A9C1-7385F788B8E3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BABBA750-1286-4E4A-9E26-8BDCA833A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C4A19370-7908-463F-A873-588FC38D5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図 60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7729C44B-7D88-4994-8005-075B22D7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F29DF873-D293-4013-89E3-FBC6CC9B8B05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0285010D-526A-4763-A273-47D4D267CE0A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ABE20C97-4693-4EE6-9807-F3FC9C3E3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234219B-9428-47E7-B084-DD99D5FA9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C8A44759-2CCB-42F1-9F6D-FB18F0AC369A}"/>
                </a:ext>
              </a:extLst>
            </p:cNvPr>
            <p:cNvSpPr txBox="1"/>
            <p:nvPr/>
          </p:nvSpPr>
          <p:spPr>
            <a:xfrm>
              <a:off x="1283802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1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9D84DF8-0920-4F91-913C-32962716DB02}"/>
                </a:ext>
              </a:extLst>
            </p:cNvPr>
            <p:cNvSpPr txBox="1"/>
            <p:nvPr/>
          </p:nvSpPr>
          <p:spPr>
            <a:xfrm>
              <a:off x="4281021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2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F138589-C7E2-44CA-B582-EE4A07F5710D}"/>
                </a:ext>
              </a:extLst>
            </p:cNvPr>
            <p:cNvSpPr txBox="1"/>
            <p:nvPr/>
          </p:nvSpPr>
          <p:spPr>
            <a:xfrm>
              <a:off x="7185680" y="1289336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3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36EF7487-AEC5-42B1-8324-B3234E1E2A1E}"/>
                </a:ext>
              </a:extLst>
            </p:cNvPr>
            <p:cNvSpPr txBox="1"/>
            <p:nvPr/>
          </p:nvSpPr>
          <p:spPr>
            <a:xfrm>
              <a:off x="909913" y="3298728"/>
              <a:ext cx="1565231" cy="100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FD75053-2BF5-4F56-A90B-E1C6196678CC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13F6A6B1-34F8-4BC3-B558-65B12F325455}"/>
                </a:ext>
              </a:extLst>
            </p:cNvPr>
            <p:cNvSpPr txBox="1"/>
            <p:nvPr/>
          </p:nvSpPr>
          <p:spPr>
            <a:xfrm>
              <a:off x="6768926" y="2849465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C49559A7-D431-4DC1-BD4D-4CB5F281C275}"/>
                </a:ext>
              </a:extLst>
            </p:cNvPr>
            <p:cNvSpPr txBox="1"/>
            <p:nvPr/>
          </p:nvSpPr>
          <p:spPr>
            <a:xfrm>
              <a:off x="10315671" y="12923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4</a:t>
              </a:r>
              <a:r>
                <a:rPr kumimoji="1" lang="ja-JP" altLang="en-US" sz="4000" dirty="0"/>
                <a:t>分</a:t>
              </a:r>
            </a:p>
          </p:txBody>
        </p:sp>
        <p:pic>
          <p:nvPicPr>
            <p:cNvPr id="73" name="図 72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6AA84340-24FE-40D0-BC7A-BB4D6C71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EC3C7EDA-77D6-4C09-9324-0AB258795CAB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59C186EB-4B05-49AB-84C2-36F4DD285A5C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D517BFA6-4FFA-4431-8FD0-8266C4A55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429930A4-D88F-4AA7-ACA1-981F1BDED9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D95A1ECF-DEAC-470F-87E3-758B5160941D}"/>
                </a:ext>
              </a:extLst>
            </p:cNvPr>
            <p:cNvSpPr txBox="1"/>
            <p:nvPr/>
          </p:nvSpPr>
          <p:spPr>
            <a:xfrm>
              <a:off x="9751245" y="2645956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sp>
        <p:nvSpPr>
          <p:cNvPr id="80" name="矢印: 下カーブ 79">
            <a:extLst>
              <a:ext uri="{FF2B5EF4-FFF2-40B4-BE49-F238E27FC236}">
                <a16:creationId xmlns:a16="http://schemas.microsoft.com/office/drawing/2014/main" id="{D66ABFFB-CA7D-46AC-BC67-CD879D740227}"/>
              </a:ext>
            </a:extLst>
          </p:cNvPr>
          <p:cNvSpPr/>
          <p:nvPr/>
        </p:nvSpPr>
        <p:spPr>
          <a:xfrm flipH="1">
            <a:off x="4928017" y="3721852"/>
            <a:ext cx="4340505" cy="500522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CC7F044-F43F-4AF8-8409-D7D13901A328}"/>
              </a:ext>
            </a:extLst>
          </p:cNvPr>
          <p:cNvSpPr txBox="1"/>
          <p:nvPr/>
        </p:nvSpPr>
        <p:spPr>
          <a:xfrm>
            <a:off x="3723182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0FDBE33-BF09-49B1-85D8-79FFF2F60223}"/>
              </a:ext>
            </a:extLst>
          </p:cNvPr>
          <p:cNvSpPr txBox="1"/>
          <p:nvPr/>
        </p:nvSpPr>
        <p:spPr>
          <a:xfrm>
            <a:off x="3745860" y="534494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4E150DB-0BD6-412F-85FA-FE3325C2E398}"/>
              </a:ext>
            </a:extLst>
          </p:cNvPr>
          <p:cNvSpPr txBox="1"/>
          <p:nvPr/>
        </p:nvSpPr>
        <p:spPr>
          <a:xfrm>
            <a:off x="4795836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1482395-E363-40E4-97B7-32E6A676BE8D}"/>
              </a:ext>
            </a:extLst>
          </p:cNvPr>
          <p:cNvSpPr txBox="1"/>
          <p:nvPr/>
        </p:nvSpPr>
        <p:spPr>
          <a:xfrm>
            <a:off x="4740073" y="534494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2A4D00B-D973-474D-9E82-C989E179C10C}"/>
              </a:ext>
            </a:extLst>
          </p:cNvPr>
          <p:cNvSpPr txBox="1"/>
          <p:nvPr/>
        </p:nvSpPr>
        <p:spPr>
          <a:xfrm>
            <a:off x="5853450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664FAA-2405-4766-BF21-95CC9EAAB146}"/>
              </a:ext>
            </a:extLst>
          </p:cNvPr>
          <p:cNvSpPr txBox="1"/>
          <p:nvPr/>
        </p:nvSpPr>
        <p:spPr>
          <a:xfrm>
            <a:off x="5851224" y="534494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5DAFDA21-4911-4787-8DC1-FF0F1C8AF0A7}"/>
              </a:ext>
            </a:extLst>
          </p:cNvPr>
          <p:cNvSpPr txBox="1"/>
          <p:nvPr/>
        </p:nvSpPr>
        <p:spPr>
          <a:xfrm>
            <a:off x="6971970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35628D6-71E9-413D-885F-B2DF683FCA8B}"/>
              </a:ext>
            </a:extLst>
          </p:cNvPr>
          <p:cNvSpPr txBox="1"/>
          <p:nvPr/>
        </p:nvSpPr>
        <p:spPr>
          <a:xfrm>
            <a:off x="6957291" y="534494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</a:t>
            </a:r>
            <a:endParaRPr kumimoji="1" lang="ja-JP" altLang="en-US" sz="40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01382D86-7D77-44CC-8269-3943ED324D1B}"/>
              </a:ext>
            </a:extLst>
          </p:cNvPr>
          <p:cNvSpPr txBox="1"/>
          <p:nvPr/>
        </p:nvSpPr>
        <p:spPr>
          <a:xfrm>
            <a:off x="8023211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0339AE7-F85D-4CEA-BD6C-BDFBE287DEDE}"/>
              </a:ext>
            </a:extLst>
          </p:cNvPr>
          <p:cNvSpPr txBox="1"/>
          <p:nvPr/>
        </p:nvSpPr>
        <p:spPr>
          <a:xfrm>
            <a:off x="7852776" y="5344942"/>
            <a:ext cx="7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4C569A6D-15C6-466B-A14D-65C4E0C8B043}"/>
              </a:ext>
            </a:extLst>
          </p:cNvPr>
          <p:cNvSpPr txBox="1"/>
          <p:nvPr/>
        </p:nvSpPr>
        <p:spPr>
          <a:xfrm>
            <a:off x="9148606" y="4252023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1697430-A14A-47E2-8DD8-085647B0E819}"/>
              </a:ext>
            </a:extLst>
          </p:cNvPr>
          <p:cNvSpPr txBox="1"/>
          <p:nvPr/>
        </p:nvSpPr>
        <p:spPr>
          <a:xfrm>
            <a:off x="8992093" y="5335623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1858227-62EE-4BF7-8E80-F3377A71C999}"/>
              </a:ext>
            </a:extLst>
          </p:cNvPr>
          <p:cNvSpPr txBox="1"/>
          <p:nvPr/>
        </p:nvSpPr>
        <p:spPr>
          <a:xfrm>
            <a:off x="807395" y="4252605"/>
            <a:ext cx="2282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時間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分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9AB3653-7980-4B9B-B95E-2483602BA535}"/>
              </a:ext>
            </a:extLst>
          </p:cNvPr>
          <p:cNvSpPr txBox="1"/>
          <p:nvPr/>
        </p:nvSpPr>
        <p:spPr>
          <a:xfrm>
            <a:off x="243300" y="5310610"/>
            <a:ext cx="318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水の</a:t>
            </a:r>
            <a:r>
              <a:rPr lang="ja-JP" altLang="en-US" sz="3600" b="1" dirty="0"/>
              <a:t>深さ</a:t>
            </a:r>
            <a:r>
              <a:rPr lang="ja-JP" altLang="en-US" sz="4000" b="1" dirty="0"/>
              <a:t> </a:t>
            </a:r>
            <a:r>
              <a:rPr lang="en-US" altLang="ja-JP" sz="4000" b="1" dirty="0"/>
              <a:t>(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)</a:t>
            </a:r>
            <a:endParaRPr kumimoji="1" lang="ja-JP" altLang="en-US" sz="4000" b="1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26C6570-60C0-4843-89CF-E8D2FF2D1F19}"/>
              </a:ext>
            </a:extLst>
          </p:cNvPr>
          <p:cNvSpPr txBox="1"/>
          <p:nvPr/>
        </p:nvSpPr>
        <p:spPr>
          <a:xfrm>
            <a:off x="9877076" y="439851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C25EA0E-FCC8-4AED-BFF9-BF7404148F35}"/>
              </a:ext>
            </a:extLst>
          </p:cNvPr>
          <p:cNvSpPr txBox="1"/>
          <p:nvPr/>
        </p:nvSpPr>
        <p:spPr>
          <a:xfrm>
            <a:off x="9933073" y="520323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105" name="矢印: 下カーブ 104">
            <a:extLst>
              <a:ext uri="{FF2B5EF4-FFF2-40B4-BE49-F238E27FC236}">
                <a16:creationId xmlns:a16="http://schemas.microsoft.com/office/drawing/2014/main" id="{251979EA-DC98-4180-A429-7DBEE7EBCF79}"/>
              </a:ext>
            </a:extLst>
          </p:cNvPr>
          <p:cNvSpPr/>
          <p:nvPr/>
        </p:nvSpPr>
        <p:spPr>
          <a:xfrm flipH="1">
            <a:off x="5989594" y="3931008"/>
            <a:ext cx="3278929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FFB90DC0-563F-4BCB-B894-0860FFD3ECBE}"/>
              </a:ext>
            </a:extLst>
          </p:cNvPr>
          <p:cNvSpPr txBox="1"/>
          <p:nvPr/>
        </p:nvSpPr>
        <p:spPr>
          <a:xfrm>
            <a:off x="7438336" y="1500248"/>
            <a:ext cx="402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水の深さは時間に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比例する。</a:t>
            </a:r>
            <a:endParaRPr kumimoji="1" lang="ja-JP" altLang="en-US" sz="4000" dirty="0"/>
          </a:p>
        </p:txBody>
      </p:sp>
      <p:sp>
        <p:nvSpPr>
          <p:cNvPr id="127" name="矢印: 下カーブ 126">
            <a:extLst>
              <a:ext uri="{FF2B5EF4-FFF2-40B4-BE49-F238E27FC236}">
                <a16:creationId xmlns:a16="http://schemas.microsoft.com/office/drawing/2014/main" id="{9E2E6EAC-BC95-45A1-87E0-52EC4EF91EED}"/>
              </a:ext>
            </a:extLst>
          </p:cNvPr>
          <p:cNvSpPr/>
          <p:nvPr/>
        </p:nvSpPr>
        <p:spPr>
          <a:xfrm flipH="1" flipV="1">
            <a:off x="4965452" y="5927829"/>
            <a:ext cx="4340505" cy="571129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8" name="矢印: 下カーブ 127">
            <a:extLst>
              <a:ext uri="{FF2B5EF4-FFF2-40B4-BE49-F238E27FC236}">
                <a16:creationId xmlns:a16="http://schemas.microsoft.com/office/drawing/2014/main" id="{676F0875-13CD-4F93-8C3A-0526C461513D}"/>
              </a:ext>
            </a:extLst>
          </p:cNvPr>
          <p:cNvSpPr/>
          <p:nvPr/>
        </p:nvSpPr>
        <p:spPr>
          <a:xfrm flipH="1" flipV="1">
            <a:off x="6015374" y="5937686"/>
            <a:ext cx="3278929" cy="36512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285661-2706-46C0-837F-32BA3507A959}"/>
              </a:ext>
            </a:extLst>
          </p:cNvPr>
          <p:cNvGrpSpPr/>
          <p:nvPr/>
        </p:nvGrpSpPr>
        <p:grpSpPr>
          <a:xfrm>
            <a:off x="7306407" y="3182142"/>
            <a:ext cx="932258" cy="1077218"/>
            <a:chOff x="7280993" y="3340670"/>
            <a:chExt cx="932258" cy="1077218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886AF3C9-034B-4C51-BDCD-720ECA58883E}"/>
                </a:ext>
              </a:extLst>
            </p:cNvPr>
            <p:cNvGrpSpPr/>
            <p:nvPr/>
          </p:nvGrpSpPr>
          <p:grpSpPr>
            <a:xfrm>
              <a:off x="7280993" y="3340670"/>
              <a:ext cx="497437" cy="1077218"/>
              <a:chOff x="605499" y="2197305"/>
              <a:chExt cx="497437" cy="1077218"/>
            </a:xfrm>
          </p:grpSpPr>
          <p:sp>
            <p:nvSpPr>
              <p:cNvPr id="132" name="テキスト ボックス 131">
                <a:extLst>
                  <a:ext uri="{FF2B5EF4-FFF2-40B4-BE49-F238E27FC236}">
                    <a16:creationId xmlns:a16="http://schemas.microsoft.com/office/drawing/2014/main" id="{8851957C-1941-404E-9C3D-B03E5DA48DB4}"/>
                  </a:ext>
                </a:extLst>
              </p:cNvPr>
              <p:cNvSpPr txBox="1"/>
              <p:nvPr/>
            </p:nvSpPr>
            <p:spPr>
              <a:xfrm>
                <a:off x="605499" y="2197305"/>
                <a:ext cx="497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2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F0FE974B-EF34-4C6F-A673-52B95B61006B}"/>
                  </a:ext>
                </a:extLst>
              </p:cNvPr>
              <p:cNvCxnSpPr>
                <a:stCxn id="132" idx="1"/>
                <a:endCxn id="132" idx="3"/>
              </p:cNvCxnSpPr>
              <p:nvPr/>
            </p:nvCxnSpPr>
            <p:spPr>
              <a:xfrm>
                <a:off x="605499" y="2735914"/>
                <a:ext cx="49743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C45C56A0-756A-45F1-8D59-E6DA957E5363}"/>
                </a:ext>
              </a:extLst>
            </p:cNvPr>
            <p:cNvSpPr txBox="1"/>
            <p:nvPr/>
          </p:nvSpPr>
          <p:spPr>
            <a:xfrm>
              <a:off x="7618216" y="356946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8CE0A0D-64BC-48DD-B92A-D1AFD30306E9}"/>
              </a:ext>
            </a:extLst>
          </p:cNvPr>
          <p:cNvGrpSpPr/>
          <p:nvPr/>
        </p:nvGrpSpPr>
        <p:grpSpPr>
          <a:xfrm>
            <a:off x="5492604" y="3171500"/>
            <a:ext cx="857836" cy="1077218"/>
            <a:chOff x="6506783" y="3151758"/>
            <a:chExt cx="857836" cy="1077218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F70D59FF-FD65-401F-8461-60EF0B2292FE}"/>
                </a:ext>
              </a:extLst>
            </p:cNvPr>
            <p:cNvGrpSpPr/>
            <p:nvPr/>
          </p:nvGrpSpPr>
          <p:grpSpPr>
            <a:xfrm>
              <a:off x="6506783" y="3151758"/>
              <a:ext cx="497437" cy="1077218"/>
              <a:chOff x="605499" y="2197305"/>
              <a:chExt cx="497437" cy="1077218"/>
            </a:xfrm>
          </p:grpSpPr>
          <p:sp>
            <p:nvSpPr>
              <p:cNvPr id="135" name="テキスト ボックス 134">
                <a:extLst>
                  <a:ext uri="{FF2B5EF4-FFF2-40B4-BE49-F238E27FC236}">
                    <a16:creationId xmlns:a16="http://schemas.microsoft.com/office/drawing/2014/main" id="{608546C8-06E4-4A3E-86F4-1CAEC34A3B2D}"/>
                  </a:ext>
                </a:extLst>
              </p:cNvPr>
              <p:cNvSpPr txBox="1"/>
              <p:nvPr/>
            </p:nvSpPr>
            <p:spPr>
              <a:xfrm>
                <a:off x="605499" y="2197305"/>
                <a:ext cx="497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00B0F0"/>
                    </a:solidFill>
                  </a:rPr>
                  <a:t>1</a:t>
                </a:r>
              </a:p>
              <a:p>
                <a:r>
                  <a:rPr lang="en-US" altLang="ja-JP" sz="3200" b="1" dirty="0">
                    <a:solidFill>
                      <a:srgbClr val="00B0F0"/>
                    </a:solidFill>
                  </a:rPr>
                  <a:t>3</a:t>
                </a:r>
                <a:endParaRPr kumimoji="1" lang="ja-JP" altLang="en-US" sz="32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FF970F7B-A72E-4137-B8CA-80F9815453FD}"/>
                  </a:ext>
                </a:extLst>
              </p:cNvPr>
              <p:cNvCxnSpPr>
                <a:stCxn id="135" idx="1"/>
                <a:endCxn id="135" idx="3"/>
              </p:cNvCxnSpPr>
              <p:nvPr/>
            </p:nvCxnSpPr>
            <p:spPr>
              <a:xfrm>
                <a:off x="605499" y="2735914"/>
                <a:ext cx="49743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66AF8C40-CFB3-429E-A930-6DAD27C1A1EB}"/>
                </a:ext>
              </a:extLst>
            </p:cNvPr>
            <p:cNvSpPr txBox="1"/>
            <p:nvPr/>
          </p:nvSpPr>
          <p:spPr>
            <a:xfrm>
              <a:off x="6769584" y="338054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8DEE174E-E098-468B-BB99-5544B5D56927}"/>
              </a:ext>
            </a:extLst>
          </p:cNvPr>
          <p:cNvGrpSpPr/>
          <p:nvPr/>
        </p:nvGrpSpPr>
        <p:grpSpPr>
          <a:xfrm>
            <a:off x="7343677" y="5565030"/>
            <a:ext cx="932258" cy="1077218"/>
            <a:chOff x="7280993" y="3340670"/>
            <a:chExt cx="932258" cy="1077218"/>
          </a:xfrm>
        </p:grpSpPr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D50D3D8E-5485-41D7-AAB3-AF1EFCADE6D3}"/>
                </a:ext>
              </a:extLst>
            </p:cNvPr>
            <p:cNvGrpSpPr/>
            <p:nvPr/>
          </p:nvGrpSpPr>
          <p:grpSpPr>
            <a:xfrm>
              <a:off x="7280993" y="3340670"/>
              <a:ext cx="497437" cy="1077218"/>
              <a:chOff x="605499" y="2197305"/>
              <a:chExt cx="497437" cy="1077218"/>
            </a:xfrm>
          </p:grpSpPr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BD7F8178-ED0C-465B-BB65-7A0877B7E372}"/>
                  </a:ext>
                </a:extLst>
              </p:cNvPr>
              <p:cNvSpPr txBox="1"/>
              <p:nvPr/>
            </p:nvSpPr>
            <p:spPr>
              <a:xfrm>
                <a:off x="605499" y="2197305"/>
                <a:ext cx="497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FF0000"/>
                    </a:solidFill>
                  </a:rPr>
                  <a:t>1</a:t>
                </a:r>
              </a:p>
              <a:p>
                <a:r>
                  <a:rPr lang="en-US" altLang="ja-JP" sz="3200" b="1" dirty="0">
                    <a:solidFill>
                      <a:srgbClr val="FF0000"/>
                    </a:solidFill>
                  </a:rPr>
                  <a:t>2</a:t>
                </a:r>
                <a:endParaRPr kumimoji="1" lang="ja-JP" altLang="en-US" sz="3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0B5945C0-AD47-4910-8E28-5C3165FF4F03}"/>
                  </a:ext>
                </a:extLst>
              </p:cNvPr>
              <p:cNvCxnSpPr>
                <a:stCxn id="142" idx="1"/>
                <a:endCxn id="142" idx="3"/>
              </p:cNvCxnSpPr>
              <p:nvPr/>
            </p:nvCxnSpPr>
            <p:spPr>
              <a:xfrm>
                <a:off x="605499" y="2735914"/>
                <a:ext cx="49743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B52FD8B0-D7CD-42B4-9C0A-2C4563B0B82D}"/>
                </a:ext>
              </a:extLst>
            </p:cNvPr>
            <p:cNvSpPr txBox="1"/>
            <p:nvPr/>
          </p:nvSpPr>
          <p:spPr>
            <a:xfrm>
              <a:off x="7618216" y="356946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233CF158-9638-414F-8D63-453CC4223058}"/>
              </a:ext>
            </a:extLst>
          </p:cNvPr>
          <p:cNvGrpSpPr/>
          <p:nvPr/>
        </p:nvGrpSpPr>
        <p:grpSpPr>
          <a:xfrm>
            <a:off x="5410175" y="5655166"/>
            <a:ext cx="857836" cy="1077218"/>
            <a:chOff x="6506783" y="3151758"/>
            <a:chExt cx="857836" cy="1077218"/>
          </a:xfrm>
        </p:grpSpPr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DD1C41F2-5FC6-4D30-B6DE-A6AF83A94365}"/>
                </a:ext>
              </a:extLst>
            </p:cNvPr>
            <p:cNvGrpSpPr/>
            <p:nvPr/>
          </p:nvGrpSpPr>
          <p:grpSpPr>
            <a:xfrm>
              <a:off x="6506783" y="3151758"/>
              <a:ext cx="497437" cy="1077218"/>
              <a:chOff x="605499" y="2197305"/>
              <a:chExt cx="497437" cy="1077218"/>
            </a:xfrm>
          </p:grpSpPr>
          <p:sp>
            <p:nvSpPr>
              <p:cNvPr id="147" name="テキスト ボックス 146">
                <a:extLst>
                  <a:ext uri="{FF2B5EF4-FFF2-40B4-BE49-F238E27FC236}">
                    <a16:creationId xmlns:a16="http://schemas.microsoft.com/office/drawing/2014/main" id="{B8FC0F16-B153-4448-B63D-C697A4B6BFCB}"/>
                  </a:ext>
                </a:extLst>
              </p:cNvPr>
              <p:cNvSpPr txBox="1"/>
              <p:nvPr/>
            </p:nvSpPr>
            <p:spPr>
              <a:xfrm>
                <a:off x="605499" y="2197305"/>
                <a:ext cx="49743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>
                    <a:solidFill>
                      <a:srgbClr val="00B0F0"/>
                    </a:solidFill>
                  </a:rPr>
                  <a:t>1</a:t>
                </a:r>
              </a:p>
              <a:p>
                <a:r>
                  <a:rPr lang="en-US" altLang="ja-JP" sz="3200" b="1" dirty="0">
                    <a:solidFill>
                      <a:srgbClr val="00B0F0"/>
                    </a:solidFill>
                  </a:rPr>
                  <a:t>3</a:t>
                </a:r>
                <a:endParaRPr kumimoji="1" lang="ja-JP" altLang="en-US" sz="3200" b="1" dirty="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9063D84C-1F9A-4D4C-AF78-ACD75DDD33FA}"/>
                  </a:ext>
                </a:extLst>
              </p:cNvPr>
              <p:cNvCxnSpPr>
                <a:stCxn id="147" idx="1"/>
                <a:endCxn id="147" idx="3"/>
              </p:cNvCxnSpPr>
              <p:nvPr/>
            </p:nvCxnSpPr>
            <p:spPr>
              <a:xfrm>
                <a:off x="605499" y="2735914"/>
                <a:ext cx="49743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C84B309B-CD77-4AA0-B592-DFE8209D5919}"/>
                </a:ext>
              </a:extLst>
            </p:cNvPr>
            <p:cNvSpPr txBox="1"/>
            <p:nvPr/>
          </p:nvSpPr>
          <p:spPr>
            <a:xfrm>
              <a:off x="6769584" y="3380548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E63764F-A310-6CDC-7686-6995A08951B5}"/>
              </a:ext>
            </a:extLst>
          </p:cNvPr>
          <p:cNvSpPr/>
          <p:nvPr/>
        </p:nvSpPr>
        <p:spPr>
          <a:xfrm>
            <a:off x="3479503" y="4144446"/>
            <a:ext cx="898864" cy="1955766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  <p:bldP spid="2" grpId="0" animBg="1"/>
      <p:bldP spid="40" grpId="0" animBg="1"/>
      <p:bldP spid="42" grpId="0"/>
      <p:bldP spid="43" grpId="0"/>
      <p:bldP spid="80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5" grpId="0" animBg="1"/>
      <p:bldP spid="115" grpId="0"/>
      <p:bldP spid="127" grpId="0" animBg="1"/>
      <p:bldP spid="1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5D11D8-7DE2-43BE-AF3B-BBCC61218E98}"/>
              </a:ext>
            </a:extLst>
          </p:cNvPr>
          <p:cNvSpPr txBox="1"/>
          <p:nvPr/>
        </p:nvSpPr>
        <p:spPr>
          <a:xfrm>
            <a:off x="1569545" y="845680"/>
            <a:ext cx="92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ともなって変わる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つの数量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581600" y="1676677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3915507" y="2549833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60AAB4-2E1A-4AC0-A531-CFE71DBA120C}"/>
              </a:ext>
            </a:extLst>
          </p:cNvPr>
          <p:cNvSpPr txBox="1"/>
          <p:nvPr/>
        </p:nvSpPr>
        <p:spPr>
          <a:xfrm>
            <a:off x="487407" y="47465"/>
            <a:ext cx="238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レベル</a:t>
            </a:r>
            <a:r>
              <a:rPr kumimoji="1" lang="en-US" altLang="ja-JP" sz="4800" b="1" dirty="0"/>
              <a:t>6</a:t>
            </a:r>
            <a:endParaRPr kumimoji="1" lang="ja-JP" altLang="en-US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F8684C-EB6A-4282-80B2-C147E35DB8A4}"/>
              </a:ext>
            </a:extLst>
          </p:cNvPr>
          <p:cNvSpPr txBox="1"/>
          <p:nvPr/>
        </p:nvSpPr>
        <p:spPr>
          <a:xfrm>
            <a:off x="1947892" y="3750162"/>
            <a:ext cx="79786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B050"/>
                </a:solidFill>
              </a:rPr>
              <a:t>反比例って，どんな</a:t>
            </a:r>
            <a:endParaRPr kumimoji="1" lang="en-US" altLang="ja-JP" sz="6000" b="1" dirty="0">
              <a:solidFill>
                <a:srgbClr val="00B050"/>
              </a:solidFill>
            </a:endParaRPr>
          </a:p>
          <a:p>
            <a:r>
              <a:rPr kumimoji="1" lang="ja-JP" altLang="en-US" sz="6000" b="1" dirty="0">
                <a:solidFill>
                  <a:srgbClr val="00B050"/>
                </a:solidFill>
              </a:rPr>
              <a:t>変わり方をするのかな</a:t>
            </a:r>
            <a:endParaRPr kumimoji="1" lang="ja-JP" alt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430D90-4463-4923-97C5-EB13C78E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58" y="1172532"/>
            <a:ext cx="3810000" cy="381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A168D9-71CC-49B0-9770-156D7BD78218}"/>
              </a:ext>
            </a:extLst>
          </p:cNvPr>
          <p:cNvSpPr txBox="1"/>
          <p:nvPr/>
        </p:nvSpPr>
        <p:spPr>
          <a:xfrm>
            <a:off x="643816" y="320755"/>
            <a:ext cx="8066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ja-JP" altLang="en-US" sz="4000" b="1" i="0" u="none" strike="noStrike" baseline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㎝のテープを等しく分けるときの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9998A1-6594-4477-980D-A286212A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2" y="1059176"/>
            <a:ext cx="10154061" cy="1267897"/>
          </a:xfrm>
          <a:prstGeom prst="rect">
            <a:avLst/>
          </a:prstGeom>
        </p:spPr>
      </p:pic>
      <p:graphicFrame>
        <p:nvGraphicFramePr>
          <p:cNvPr id="9" name="表 6">
            <a:extLst>
              <a:ext uri="{FF2B5EF4-FFF2-40B4-BE49-F238E27FC236}">
                <a16:creationId xmlns:a16="http://schemas.microsoft.com/office/drawing/2014/main" id="{20639C11-1A16-4B04-B7DC-EB9ECEAA0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69578"/>
              </p:ext>
            </p:extLst>
          </p:nvPr>
        </p:nvGraphicFramePr>
        <p:xfrm>
          <a:off x="183233" y="4147851"/>
          <a:ext cx="11436646" cy="2090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905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183942">
                  <a:extLst>
                    <a:ext uri="{9D8B030D-6E8A-4147-A177-3AD203B41FA5}">
                      <a16:colId xmlns:a16="http://schemas.microsoft.com/office/drawing/2014/main" val="93643039"/>
                    </a:ext>
                  </a:extLst>
                </a:gridCol>
              </a:tblGrid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人数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人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024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人分の</a:t>
                      </a:r>
                      <a:endParaRPr lang="en-US" altLang="ja-JP" sz="3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長さ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24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49700FD-B4A5-479A-8B2C-2EF61F1F8E1B}"/>
              </a:ext>
            </a:extLst>
          </p:cNvPr>
          <p:cNvSpPr/>
          <p:nvPr/>
        </p:nvSpPr>
        <p:spPr>
          <a:xfrm>
            <a:off x="2784599" y="1259291"/>
            <a:ext cx="1672220" cy="8580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172B91C5-E91A-4A27-937D-902B804DD88D}"/>
              </a:ext>
            </a:extLst>
          </p:cNvPr>
          <p:cNvSpPr/>
          <p:nvPr/>
        </p:nvSpPr>
        <p:spPr>
          <a:xfrm>
            <a:off x="5217096" y="1266292"/>
            <a:ext cx="3493271" cy="83026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135C3-6214-48D9-815B-F6AD58D3AD0E}"/>
              </a:ext>
            </a:extLst>
          </p:cNvPr>
          <p:cNvSpPr txBox="1"/>
          <p:nvPr/>
        </p:nvSpPr>
        <p:spPr>
          <a:xfrm>
            <a:off x="4519469" y="138866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B62269-5155-4677-A169-4BD6EDC64685}"/>
              </a:ext>
            </a:extLst>
          </p:cNvPr>
          <p:cNvSpPr txBox="1"/>
          <p:nvPr/>
        </p:nvSpPr>
        <p:spPr>
          <a:xfrm>
            <a:off x="3021076" y="133578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人数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24FD07-3B30-4814-AF37-96E1066DE0F8}"/>
              </a:ext>
            </a:extLst>
          </p:cNvPr>
          <p:cNvSpPr txBox="1"/>
          <p:nvPr/>
        </p:nvSpPr>
        <p:spPr>
          <a:xfrm>
            <a:off x="5279746" y="136298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一人分の長さ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0589F1-9929-4235-88C3-0E113886AB83}"/>
              </a:ext>
            </a:extLst>
          </p:cNvPr>
          <p:cNvGrpSpPr/>
          <p:nvPr/>
        </p:nvGrpSpPr>
        <p:grpSpPr>
          <a:xfrm>
            <a:off x="3880783" y="3770157"/>
            <a:ext cx="2508029" cy="2612270"/>
            <a:chOff x="4222567" y="4347995"/>
            <a:chExt cx="2508029" cy="2612270"/>
          </a:xfrm>
        </p:grpSpPr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2798F096-63C7-4C28-8398-58A33F231D9D}"/>
                </a:ext>
              </a:extLst>
            </p:cNvPr>
            <p:cNvSpPr/>
            <p:nvPr/>
          </p:nvSpPr>
          <p:spPr>
            <a:xfrm>
              <a:off x="4238363" y="4519482"/>
              <a:ext cx="225057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矢印: 下カーブ 18">
              <a:extLst>
                <a:ext uri="{FF2B5EF4-FFF2-40B4-BE49-F238E27FC236}">
                  <a16:creationId xmlns:a16="http://schemas.microsoft.com/office/drawing/2014/main" id="{9632A8F2-EBED-4A09-80A0-C01C9D32998A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矢印: 下カーブ 19">
              <a:extLst>
                <a:ext uri="{FF2B5EF4-FFF2-40B4-BE49-F238E27FC236}">
                  <a16:creationId xmlns:a16="http://schemas.microsoft.com/office/drawing/2014/main" id="{8F482AFC-090F-43A6-B175-8DB27B30F1E6}"/>
                </a:ext>
              </a:extLst>
            </p:cNvPr>
            <p:cNvSpPr/>
            <p:nvPr/>
          </p:nvSpPr>
          <p:spPr>
            <a:xfrm flipV="1">
              <a:off x="4222568" y="6534606"/>
              <a:ext cx="2508028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1D6373E-C363-4070-BFB2-9E205FE166AD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B66C053-9FE4-40C6-9C50-CA78A6C7490C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5" name="矢印: 下カーブ 24">
              <a:extLst>
                <a:ext uri="{FF2B5EF4-FFF2-40B4-BE49-F238E27FC236}">
                  <a16:creationId xmlns:a16="http://schemas.microsoft.com/office/drawing/2014/main" id="{6F5D7804-A229-47BE-810A-7A320474CB05}"/>
                </a:ext>
              </a:extLst>
            </p:cNvPr>
            <p:cNvSpPr/>
            <p:nvPr/>
          </p:nvSpPr>
          <p:spPr>
            <a:xfrm>
              <a:off x="4273642" y="4640382"/>
              <a:ext cx="1204176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5DC9E1C-AA1B-48F2-AE32-D2B8CC9315ED}"/>
              </a:ext>
            </a:extLst>
          </p:cNvPr>
          <p:cNvGrpSpPr/>
          <p:nvPr/>
        </p:nvGrpSpPr>
        <p:grpSpPr>
          <a:xfrm>
            <a:off x="4460912" y="5734682"/>
            <a:ext cx="497437" cy="1077218"/>
            <a:chOff x="605499" y="2197305"/>
            <a:chExt cx="497437" cy="1077218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3A7BBAA-9292-45EB-8AEA-5AF1791E8AC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72F9AD9D-ECAF-408F-9B61-B27811A3D2EE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5BB1A2F-5B2F-420C-965A-E6A3B5223274}"/>
              </a:ext>
            </a:extLst>
          </p:cNvPr>
          <p:cNvGrpSpPr/>
          <p:nvPr/>
        </p:nvGrpSpPr>
        <p:grpSpPr>
          <a:xfrm>
            <a:off x="5666180" y="5791053"/>
            <a:ext cx="497437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9E6570A-0D9A-4208-B2DF-75565A858EFC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70C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70C0"/>
                  </a:solidFill>
                </a:rPr>
                <a:t>3</a:t>
              </a:r>
              <a:endParaRPr kumimoji="1" lang="ja-JP" altLang="en-US" sz="32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83C9204-BF10-4EA3-BA13-0ED176FC9C01}"/>
                </a:ext>
              </a:extLst>
            </p:cNvPr>
            <p:cNvCxnSpPr>
              <a:stCxn id="35" idx="1"/>
              <a:endCxn id="35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8576A1C-07E4-4D27-8E66-D2733058A805}"/>
              </a:ext>
            </a:extLst>
          </p:cNvPr>
          <p:cNvSpPr txBox="1"/>
          <p:nvPr/>
        </p:nvSpPr>
        <p:spPr>
          <a:xfrm>
            <a:off x="4059051" y="2374357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AA5A4A39-CF7D-4EDD-9B9B-B1DB37B086B2}"/>
              </a:ext>
            </a:extLst>
          </p:cNvPr>
          <p:cNvSpPr/>
          <p:nvPr/>
        </p:nvSpPr>
        <p:spPr>
          <a:xfrm>
            <a:off x="6273621" y="3890802"/>
            <a:ext cx="3538593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61E2B272-F929-45CA-A2DB-6D9A0A6D2BCE}"/>
              </a:ext>
            </a:extLst>
          </p:cNvPr>
          <p:cNvSpPr/>
          <p:nvPr/>
        </p:nvSpPr>
        <p:spPr>
          <a:xfrm flipV="1">
            <a:off x="6424589" y="6125893"/>
            <a:ext cx="3538592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3921C4-B066-4E17-A5D5-E58391B53CA4}"/>
              </a:ext>
            </a:extLst>
          </p:cNvPr>
          <p:cNvSpPr txBox="1"/>
          <p:nvPr/>
        </p:nvSpPr>
        <p:spPr>
          <a:xfrm>
            <a:off x="7715464" y="364925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48057A7-5065-4222-A2E2-C44F77CC0834}"/>
              </a:ext>
            </a:extLst>
          </p:cNvPr>
          <p:cNvGrpSpPr/>
          <p:nvPr/>
        </p:nvGrpSpPr>
        <p:grpSpPr>
          <a:xfrm>
            <a:off x="8040395" y="5843818"/>
            <a:ext cx="497437" cy="1077218"/>
            <a:chOff x="605499" y="2197305"/>
            <a:chExt cx="497437" cy="1077218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713956F3-BCCA-48AE-ACBB-988EAA07F45D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25547738-48CC-43AC-AE1B-BED21098D0A0}"/>
                </a:ext>
              </a:extLst>
            </p:cNvPr>
            <p:cNvCxnSpPr>
              <a:stCxn id="38" idx="1"/>
              <a:endCxn id="38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2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2C19E5-CFE7-4FA0-9E8A-B9653D02DFCC}"/>
              </a:ext>
            </a:extLst>
          </p:cNvPr>
          <p:cNvSpPr txBox="1"/>
          <p:nvPr/>
        </p:nvSpPr>
        <p:spPr>
          <a:xfrm>
            <a:off x="3204806" y="222338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速さ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CDC0924-7DE9-4416-90FA-AE430ACB5499}"/>
              </a:ext>
            </a:extLst>
          </p:cNvPr>
          <p:cNvSpPr txBox="1"/>
          <p:nvPr/>
        </p:nvSpPr>
        <p:spPr>
          <a:xfrm>
            <a:off x="188536" y="-11937"/>
            <a:ext cx="1019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東京</a:t>
            </a:r>
            <a:r>
              <a:rPr kumimoji="1" lang="en-US" altLang="ja-JP" sz="4000" b="1" dirty="0"/>
              <a:t>-</a:t>
            </a:r>
            <a:r>
              <a:rPr kumimoji="1" lang="ja-JP" altLang="en-US" sz="4000" b="1" dirty="0"/>
              <a:t>姫路間</a:t>
            </a:r>
            <a:r>
              <a:rPr kumimoji="1" lang="en-US" altLang="ja-JP" sz="4000" b="1" dirty="0"/>
              <a:t>600</a:t>
            </a:r>
            <a:r>
              <a:rPr kumimoji="1" lang="ja-JP" altLang="en-US" sz="4000" b="1" dirty="0"/>
              <a:t>㎞を走る列車の速さと時間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0651B255-21D8-4EA5-8EBB-D596320A1B5D}"/>
              </a:ext>
            </a:extLst>
          </p:cNvPr>
          <p:cNvSpPr/>
          <p:nvPr/>
        </p:nvSpPr>
        <p:spPr>
          <a:xfrm>
            <a:off x="2465031" y="2038156"/>
            <a:ext cx="2295821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A94E250-CEFB-4969-B5FC-7F89B2DB9D91}"/>
              </a:ext>
            </a:extLst>
          </p:cNvPr>
          <p:cNvSpPr/>
          <p:nvPr/>
        </p:nvSpPr>
        <p:spPr>
          <a:xfrm>
            <a:off x="5728689" y="2038156"/>
            <a:ext cx="19697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7103498-A4D2-4C4B-B2AE-5217986A1869}"/>
              </a:ext>
            </a:extLst>
          </p:cNvPr>
          <p:cNvSpPr txBox="1"/>
          <p:nvPr/>
        </p:nvSpPr>
        <p:spPr>
          <a:xfrm>
            <a:off x="5075297" y="2223385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94FBE26-74EA-4186-A0EC-E24901464E33}"/>
              </a:ext>
            </a:extLst>
          </p:cNvPr>
          <p:cNvSpPr txBox="1"/>
          <p:nvPr/>
        </p:nvSpPr>
        <p:spPr>
          <a:xfrm>
            <a:off x="6176740" y="22541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時間</a:t>
            </a:r>
            <a:endParaRPr kumimoji="1" lang="ja-JP" altLang="en-US" sz="3600" b="1" dirty="0"/>
          </a:p>
        </p:txBody>
      </p:sp>
      <p:graphicFrame>
        <p:nvGraphicFramePr>
          <p:cNvPr id="69" name="表 6">
            <a:extLst>
              <a:ext uri="{FF2B5EF4-FFF2-40B4-BE49-F238E27FC236}">
                <a16:creationId xmlns:a16="http://schemas.microsoft.com/office/drawing/2014/main" id="{FC1F6A4A-763E-4724-85B6-186A27CE5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1879"/>
              </p:ext>
            </p:extLst>
          </p:nvPr>
        </p:nvGraphicFramePr>
        <p:xfrm>
          <a:off x="573708" y="4616777"/>
          <a:ext cx="11044585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23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45152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時速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㎞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時間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4.5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0F45D109-8B0A-48A8-A1D6-BD8BE3A7E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8689" y="653346"/>
            <a:ext cx="3642451" cy="101442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79BBE7-86EE-42D9-963C-25D85B96A86B}"/>
              </a:ext>
            </a:extLst>
          </p:cNvPr>
          <p:cNvSpPr txBox="1"/>
          <p:nvPr/>
        </p:nvSpPr>
        <p:spPr>
          <a:xfrm>
            <a:off x="311227" y="995963"/>
            <a:ext cx="44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東京</a:t>
            </a:r>
            <a:r>
              <a:rPr lang="en-US" altLang="ja-JP" sz="3600" b="1" dirty="0"/>
              <a:t>-</a:t>
            </a:r>
            <a:r>
              <a:rPr lang="ja-JP" altLang="en-US" sz="3600" b="1" dirty="0"/>
              <a:t>姫路間約</a:t>
            </a:r>
            <a:r>
              <a:rPr lang="en-US" altLang="ja-JP" sz="3600" b="1" dirty="0"/>
              <a:t>600</a:t>
            </a:r>
            <a:r>
              <a:rPr lang="ja-JP" altLang="en-US" sz="3600" b="1" dirty="0"/>
              <a:t>㎞</a:t>
            </a:r>
            <a:endParaRPr kumimoji="1" lang="en-US" altLang="ja-JP" sz="3600" b="1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B54BD46-22F2-41E1-BCE5-87C587792563}"/>
              </a:ext>
            </a:extLst>
          </p:cNvPr>
          <p:cNvGrpSpPr/>
          <p:nvPr/>
        </p:nvGrpSpPr>
        <p:grpSpPr>
          <a:xfrm>
            <a:off x="3676637" y="3929351"/>
            <a:ext cx="3054101" cy="2612269"/>
            <a:chOff x="4222567" y="4347995"/>
            <a:chExt cx="3054101" cy="2612269"/>
          </a:xfrm>
        </p:grpSpPr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377CEC02-AD67-47B9-BDD2-3B4B97F83147}"/>
                </a:ext>
              </a:extLst>
            </p:cNvPr>
            <p:cNvSpPr/>
            <p:nvPr/>
          </p:nvSpPr>
          <p:spPr>
            <a:xfrm>
              <a:off x="4238363" y="4519482"/>
              <a:ext cx="2825102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EA4D59B2-E871-403B-AA06-D8D4822E260F}"/>
                </a:ext>
              </a:extLst>
            </p:cNvPr>
            <p:cNvSpPr/>
            <p:nvPr/>
          </p:nvSpPr>
          <p:spPr>
            <a:xfrm flipV="1">
              <a:off x="4222567" y="6534608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矢印: 下カーブ 17">
              <a:extLst>
                <a:ext uri="{FF2B5EF4-FFF2-40B4-BE49-F238E27FC236}">
                  <a16:creationId xmlns:a16="http://schemas.microsoft.com/office/drawing/2014/main" id="{E91EDB85-614E-42C3-9DB8-03BCF8621DEA}"/>
                </a:ext>
              </a:extLst>
            </p:cNvPr>
            <p:cNvSpPr/>
            <p:nvPr/>
          </p:nvSpPr>
          <p:spPr>
            <a:xfrm flipV="1">
              <a:off x="4222568" y="6534605"/>
              <a:ext cx="3054100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B3A7B-7FC5-4A62-BEEF-BF327E98C8DE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ED2B3C4-1146-41AD-988F-522DC3703999}"/>
                </a:ext>
              </a:extLst>
            </p:cNvPr>
            <p:cNvSpPr txBox="1"/>
            <p:nvPr/>
          </p:nvSpPr>
          <p:spPr>
            <a:xfrm>
              <a:off x="6011354" y="4388887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3" name="矢印: 下カーブ 22">
              <a:extLst>
                <a:ext uri="{FF2B5EF4-FFF2-40B4-BE49-F238E27FC236}">
                  <a16:creationId xmlns:a16="http://schemas.microsoft.com/office/drawing/2014/main" id="{597BA60E-13CD-4ABF-95A5-ACA2EEC3A855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6CEDB0-C39C-44B0-91C0-A215CFECCE78}"/>
              </a:ext>
            </a:extLst>
          </p:cNvPr>
          <p:cNvGrpSpPr/>
          <p:nvPr/>
        </p:nvGrpSpPr>
        <p:grpSpPr>
          <a:xfrm>
            <a:off x="4013440" y="5828776"/>
            <a:ext cx="523813" cy="1077218"/>
            <a:chOff x="579123" y="2197305"/>
            <a:chExt cx="523813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293B30D-C9B4-4D27-BB29-2A2C1F985250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FD5ABD92-E139-42DF-B967-EF53F9C0B136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3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3FCE146-62E1-4973-8EFC-772AADAC108B}"/>
              </a:ext>
            </a:extLst>
          </p:cNvPr>
          <p:cNvGrpSpPr/>
          <p:nvPr/>
        </p:nvGrpSpPr>
        <p:grpSpPr>
          <a:xfrm>
            <a:off x="5787675" y="5737846"/>
            <a:ext cx="497437" cy="1077218"/>
            <a:chOff x="605499" y="2197305"/>
            <a:chExt cx="497437" cy="1077218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C01CB0E-1126-4834-BFD3-174CF408DF05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B83A925-8E62-468A-87C0-5C08CF91ABDE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5D6C1C-128D-4091-8DB4-B84F5CDCA068}"/>
              </a:ext>
            </a:extLst>
          </p:cNvPr>
          <p:cNvSpPr txBox="1"/>
          <p:nvPr/>
        </p:nvSpPr>
        <p:spPr>
          <a:xfrm>
            <a:off x="567351" y="3154493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FE93A673-18E3-4665-BD82-3D71B7AB7BFA}"/>
              </a:ext>
            </a:extLst>
          </p:cNvPr>
          <p:cNvSpPr/>
          <p:nvPr/>
        </p:nvSpPr>
        <p:spPr>
          <a:xfrm>
            <a:off x="6713349" y="4198496"/>
            <a:ext cx="4206697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8EFF767D-633C-4387-AFF3-8E97C02B50A1}"/>
              </a:ext>
            </a:extLst>
          </p:cNvPr>
          <p:cNvSpPr/>
          <p:nvPr/>
        </p:nvSpPr>
        <p:spPr>
          <a:xfrm flipV="1">
            <a:off x="6878157" y="6091510"/>
            <a:ext cx="4206696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3B83E06-372A-4EE7-B1A5-54191199A900}"/>
              </a:ext>
            </a:extLst>
          </p:cNvPr>
          <p:cNvSpPr txBox="1"/>
          <p:nvPr/>
        </p:nvSpPr>
        <p:spPr>
          <a:xfrm>
            <a:off x="8770654" y="3931576"/>
            <a:ext cx="98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2B1783D-30F4-4F79-8EC6-88EED61A03F0}"/>
              </a:ext>
            </a:extLst>
          </p:cNvPr>
          <p:cNvGrpSpPr/>
          <p:nvPr/>
        </p:nvGrpSpPr>
        <p:grpSpPr>
          <a:xfrm>
            <a:off x="8733670" y="5918557"/>
            <a:ext cx="591356" cy="1077218"/>
            <a:chOff x="605499" y="2197305"/>
            <a:chExt cx="497437" cy="1077218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DAC86BC-5095-4FC4-B4F7-967790F60051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781BD356-6A77-4F1C-86EE-DEF8DA16BD59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>
              <a:off x="605499" y="2735914"/>
              <a:ext cx="3821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4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2" grpId="0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A6434E4-F91B-49EF-85F2-BDD164CEE43D}"/>
              </a:ext>
            </a:extLst>
          </p:cNvPr>
          <p:cNvSpPr txBox="1"/>
          <p:nvPr/>
        </p:nvSpPr>
        <p:spPr>
          <a:xfrm>
            <a:off x="416549" y="78265"/>
            <a:ext cx="1095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150</a:t>
            </a:r>
            <a:r>
              <a:rPr kumimoji="1" lang="ja-JP" altLang="en-US" sz="3600" dirty="0"/>
              <a:t>ページの本を読みます。</a:t>
            </a:r>
            <a:endParaRPr kumimoji="1" lang="en-US" altLang="ja-JP" sz="3600" dirty="0"/>
          </a:p>
          <a:p>
            <a:r>
              <a:rPr kumimoji="1" lang="ja-JP" altLang="en-US" sz="3600" dirty="0"/>
              <a:t>　</a:t>
            </a:r>
            <a:r>
              <a:rPr kumimoji="1" lang="en-US" altLang="ja-JP" sz="3600" dirty="0"/>
              <a:t>1</a:t>
            </a:r>
            <a:r>
              <a:rPr kumimoji="1" lang="ja-JP" altLang="en-US" sz="3600" dirty="0"/>
              <a:t>日に読むページ数と読み終わるまでの日数</a:t>
            </a:r>
            <a:endParaRPr kumimoji="1" lang="en-US" altLang="ja-JP" sz="3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DC5C31-0211-4C23-B349-8FBCC134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60" y="1381193"/>
            <a:ext cx="1155935" cy="1321594"/>
          </a:xfrm>
          <a:prstGeom prst="rect">
            <a:avLst/>
          </a:prstGeom>
        </p:spPr>
      </p:pic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A754A28A-2A80-4560-93C5-CCF356D6EE9D}"/>
              </a:ext>
            </a:extLst>
          </p:cNvPr>
          <p:cNvGraphicFramePr>
            <a:graphicFrameLocks noGrp="1"/>
          </p:cNvGraphicFramePr>
          <p:nvPr/>
        </p:nvGraphicFramePr>
        <p:xfrm>
          <a:off x="463358" y="4476570"/>
          <a:ext cx="11044586" cy="177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03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31738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200" b="1" dirty="0"/>
                        <a:t>1</a:t>
                      </a:r>
                      <a:r>
                        <a:rPr lang="ja-JP" altLang="en-US" sz="3200" b="1" dirty="0"/>
                        <a:t>日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ページ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50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dirty="0"/>
                        <a:t>読み終わるまでの日数</a:t>
                      </a:r>
                      <a:r>
                        <a:rPr kumimoji="1" lang="en-US" altLang="ja-JP" sz="2800" b="1" dirty="0"/>
                        <a:t>(</a:t>
                      </a:r>
                      <a:r>
                        <a:rPr kumimoji="1" lang="ja-JP" altLang="en-US" sz="2800" b="1" dirty="0"/>
                        <a:t>日</a:t>
                      </a:r>
                      <a:r>
                        <a:rPr kumimoji="1" lang="en-US" altLang="ja-JP" sz="2800" b="1" dirty="0"/>
                        <a:t>)</a:t>
                      </a:r>
                      <a:endParaRPr kumimoji="1" lang="ja-JP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7.5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3.75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…</a:t>
                      </a:r>
                      <a:endParaRPr kumimoji="1" lang="ja-JP" alt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F348A55-4E7F-43A1-8E4B-8AC5F41B34BD}"/>
              </a:ext>
            </a:extLst>
          </p:cNvPr>
          <p:cNvSpPr txBox="1"/>
          <p:nvPr/>
        </p:nvSpPr>
        <p:spPr>
          <a:xfrm>
            <a:off x="1094968" y="2842509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日読むページ数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15027214-9708-4A02-9063-6B972D75CD49}"/>
              </a:ext>
            </a:extLst>
          </p:cNvPr>
          <p:cNvSpPr/>
          <p:nvPr/>
        </p:nvSpPr>
        <p:spPr>
          <a:xfrm>
            <a:off x="978213" y="2674910"/>
            <a:ext cx="3858822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5AE667E-370E-4E56-83DA-75FF3B373A50}"/>
              </a:ext>
            </a:extLst>
          </p:cNvPr>
          <p:cNvSpPr/>
          <p:nvPr/>
        </p:nvSpPr>
        <p:spPr>
          <a:xfrm>
            <a:off x="5804870" y="2674910"/>
            <a:ext cx="520536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14A9BB-87AA-4504-B0D6-66558AD0F915}"/>
              </a:ext>
            </a:extLst>
          </p:cNvPr>
          <p:cNvSpPr txBox="1"/>
          <p:nvPr/>
        </p:nvSpPr>
        <p:spPr>
          <a:xfrm>
            <a:off x="5005616" y="2811733"/>
            <a:ext cx="62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AAC04A-67E2-4EC7-9D37-D9F30E89C9DD}"/>
              </a:ext>
            </a:extLst>
          </p:cNvPr>
          <p:cNvSpPr txBox="1"/>
          <p:nvPr/>
        </p:nvSpPr>
        <p:spPr>
          <a:xfrm>
            <a:off x="6006895" y="281173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読み終わるまでの日数</a:t>
            </a:r>
            <a:endParaRPr kumimoji="1" lang="ja-JP" altLang="en-US" sz="3600" b="1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03F587-F660-45DF-9723-5A7BA503CAB9}"/>
              </a:ext>
            </a:extLst>
          </p:cNvPr>
          <p:cNvGrpSpPr/>
          <p:nvPr/>
        </p:nvGrpSpPr>
        <p:grpSpPr>
          <a:xfrm>
            <a:off x="4118176" y="3933347"/>
            <a:ext cx="2857657" cy="2461667"/>
            <a:chOff x="4222566" y="4347995"/>
            <a:chExt cx="2857657" cy="2461667"/>
          </a:xfrm>
        </p:grpSpPr>
        <p:sp>
          <p:nvSpPr>
            <p:cNvPr id="15" name="矢印: 下カーブ 14">
              <a:extLst>
                <a:ext uri="{FF2B5EF4-FFF2-40B4-BE49-F238E27FC236}">
                  <a16:creationId xmlns:a16="http://schemas.microsoft.com/office/drawing/2014/main" id="{2ACE4DCE-8EAB-4765-A444-DEFA1D88F1AA}"/>
                </a:ext>
              </a:extLst>
            </p:cNvPr>
            <p:cNvSpPr/>
            <p:nvPr/>
          </p:nvSpPr>
          <p:spPr>
            <a:xfrm>
              <a:off x="4238362" y="4519482"/>
              <a:ext cx="284186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矢印: 下カーブ 15">
              <a:extLst>
                <a:ext uri="{FF2B5EF4-FFF2-40B4-BE49-F238E27FC236}">
                  <a16:creationId xmlns:a16="http://schemas.microsoft.com/office/drawing/2014/main" id="{EF60DDB8-E34A-4E7A-ABF3-5DBA3ED80C0B}"/>
                </a:ext>
              </a:extLst>
            </p:cNvPr>
            <p:cNvSpPr/>
            <p:nvPr/>
          </p:nvSpPr>
          <p:spPr>
            <a:xfrm flipV="1">
              <a:off x="4222566" y="638400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矢印: 下カーブ 16">
              <a:extLst>
                <a:ext uri="{FF2B5EF4-FFF2-40B4-BE49-F238E27FC236}">
                  <a16:creationId xmlns:a16="http://schemas.microsoft.com/office/drawing/2014/main" id="{341C9769-D2D0-49F8-BFE4-865F0FD925E9}"/>
                </a:ext>
              </a:extLst>
            </p:cNvPr>
            <p:cNvSpPr/>
            <p:nvPr/>
          </p:nvSpPr>
          <p:spPr>
            <a:xfrm flipV="1">
              <a:off x="4222566" y="6384003"/>
              <a:ext cx="2857657" cy="425659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045D8AF-2163-41BC-9772-8AE08601510F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9798C4C-E085-4C58-9E79-3E3305B79871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22" name="矢印: 下カーブ 21">
              <a:extLst>
                <a:ext uri="{FF2B5EF4-FFF2-40B4-BE49-F238E27FC236}">
                  <a16:creationId xmlns:a16="http://schemas.microsoft.com/office/drawing/2014/main" id="{3012FE0E-5110-43AA-B474-967AFF768967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F2ED2F7-6122-496D-B13B-0EBBA7E5F013}"/>
              </a:ext>
            </a:extLst>
          </p:cNvPr>
          <p:cNvGrpSpPr/>
          <p:nvPr/>
        </p:nvGrpSpPr>
        <p:grpSpPr>
          <a:xfrm>
            <a:off x="4583100" y="5856405"/>
            <a:ext cx="497437" cy="1077218"/>
            <a:chOff x="605499" y="2197305"/>
            <a:chExt cx="497437" cy="1077218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3035633-CA8E-4E5D-AF59-1FB34DAC746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C9AE0F1-6C77-41CB-94BB-76B04C0A01AC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536AC464-D24D-4B6F-B6A2-2761EEB74843}"/>
              </a:ext>
            </a:extLst>
          </p:cNvPr>
          <p:cNvGrpSpPr/>
          <p:nvPr/>
        </p:nvGrpSpPr>
        <p:grpSpPr>
          <a:xfrm>
            <a:off x="5837115" y="5922553"/>
            <a:ext cx="497437" cy="1077218"/>
            <a:chOff x="605499" y="2197305"/>
            <a:chExt cx="497437" cy="1077218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C8C7213-198B-45F6-B776-5F8E07746403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C5C09F0-A5BE-435D-BC73-5D3186793F70}"/>
                </a:ext>
              </a:extLst>
            </p:cNvPr>
            <p:cNvCxnSpPr>
              <a:stCxn id="29" idx="1"/>
              <a:endCxn id="2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CD6E1A-9E54-4034-B36F-DB3DDD58AE54}"/>
              </a:ext>
            </a:extLst>
          </p:cNvPr>
          <p:cNvSpPr txBox="1"/>
          <p:nvPr/>
        </p:nvSpPr>
        <p:spPr>
          <a:xfrm>
            <a:off x="1561525" y="1376587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1111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長方形の縦の長さと横の長さ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BA6A7A3-3346-4E11-AE87-7E8ECE86FBF4}"/>
              </a:ext>
            </a:extLst>
          </p:cNvPr>
          <p:cNvSpPr txBox="1"/>
          <p:nvPr/>
        </p:nvSpPr>
        <p:spPr>
          <a:xfrm>
            <a:off x="3017647" y="3095719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縦の長さ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876DD10-0567-4B87-862E-ED7FA92A116E}"/>
              </a:ext>
            </a:extLst>
          </p:cNvPr>
          <p:cNvSpPr/>
          <p:nvPr/>
        </p:nvSpPr>
        <p:spPr>
          <a:xfrm>
            <a:off x="2844679" y="2988568"/>
            <a:ext cx="24528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B9B2D8B-F233-43E7-8669-1598BDE24862}"/>
              </a:ext>
            </a:extLst>
          </p:cNvPr>
          <p:cNvSpPr/>
          <p:nvPr/>
        </p:nvSpPr>
        <p:spPr>
          <a:xfrm>
            <a:off x="6198458" y="2949257"/>
            <a:ext cx="2651368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4838717-E82A-40F9-9EAC-BECEA6ED2219}"/>
              </a:ext>
            </a:extLst>
          </p:cNvPr>
          <p:cNvSpPr txBox="1"/>
          <p:nvPr/>
        </p:nvSpPr>
        <p:spPr>
          <a:xfrm>
            <a:off x="5399202" y="30860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FFC1D3-3130-4844-BDC4-3C0B805AE561}"/>
              </a:ext>
            </a:extLst>
          </p:cNvPr>
          <p:cNvSpPr txBox="1"/>
          <p:nvPr/>
        </p:nvSpPr>
        <p:spPr>
          <a:xfrm>
            <a:off x="6380438" y="3086080"/>
            <a:ext cx="2279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横</a:t>
            </a:r>
            <a:r>
              <a:rPr kumimoji="1" lang="ja-JP" altLang="en-US" sz="4000" b="1" dirty="0"/>
              <a:t>の長さ</a:t>
            </a:r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49352"/>
              </p:ext>
            </p:extLst>
          </p:nvPr>
        </p:nvGraphicFramePr>
        <p:xfrm>
          <a:off x="1534645" y="4668320"/>
          <a:ext cx="872920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76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59058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96715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7A7810C-CF46-452B-9F28-4345D709EFF7}"/>
              </a:ext>
            </a:extLst>
          </p:cNvPr>
          <p:cNvGrpSpPr/>
          <p:nvPr/>
        </p:nvGrpSpPr>
        <p:grpSpPr>
          <a:xfrm>
            <a:off x="3468042" y="4061910"/>
            <a:ext cx="2800206" cy="2496892"/>
            <a:chOff x="4238362" y="4347995"/>
            <a:chExt cx="2800206" cy="2496892"/>
          </a:xfrm>
        </p:grpSpPr>
        <p:sp>
          <p:nvSpPr>
            <p:cNvPr id="28" name="矢印: 下カーブ 27">
              <a:extLst>
                <a:ext uri="{FF2B5EF4-FFF2-40B4-BE49-F238E27FC236}">
                  <a16:creationId xmlns:a16="http://schemas.microsoft.com/office/drawing/2014/main" id="{A8B0E542-8B1D-4005-B1EF-88F2CDD781BC}"/>
                </a:ext>
              </a:extLst>
            </p:cNvPr>
            <p:cNvSpPr/>
            <p:nvPr/>
          </p:nvSpPr>
          <p:spPr>
            <a:xfrm>
              <a:off x="4238362" y="4519482"/>
              <a:ext cx="2723741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4C5A84EA-0729-41C5-B96C-F0E01C60C567}"/>
                </a:ext>
              </a:extLst>
            </p:cNvPr>
            <p:cNvSpPr/>
            <p:nvPr/>
          </p:nvSpPr>
          <p:spPr>
            <a:xfrm flipV="1">
              <a:off x="4252288" y="635478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矢印: 下カーブ 29">
              <a:extLst>
                <a:ext uri="{FF2B5EF4-FFF2-40B4-BE49-F238E27FC236}">
                  <a16:creationId xmlns:a16="http://schemas.microsoft.com/office/drawing/2014/main" id="{E3108911-B8D0-43FB-8FB7-99117111B9B9}"/>
                </a:ext>
              </a:extLst>
            </p:cNvPr>
            <p:cNvSpPr/>
            <p:nvPr/>
          </p:nvSpPr>
          <p:spPr>
            <a:xfrm flipV="1">
              <a:off x="4252289" y="6354781"/>
              <a:ext cx="2786279" cy="490106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83D66A-DEDE-4EBA-8068-5AF2A64E3AD1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C61C3D8-F3A1-4CC1-9AD0-05FBB5E4C0ED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5" name="矢印: 下カーブ 34">
              <a:extLst>
                <a:ext uri="{FF2B5EF4-FFF2-40B4-BE49-F238E27FC236}">
                  <a16:creationId xmlns:a16="http://schemas.microsoft.com/office/drawing/2014/main" id="{28843C57-D645-4A41-9DD9-AA46EBDA87AF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4104448" y="5786637"/>
            <a:ext cx="49743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5544209" y="5871294"/>
            <a:ext cx="497437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4EBF46-84CB-456A-BE08-D04B947C4822}"/>
              </a:ext>
            </a:extLst>
          </p:cNvPr>
          <p:cNvSpPr txBox="1"/>
          <p:nvPr/>
        </p:nvSpPr>
        <p:spPr>
          <a:xfrm>
            <a:off x="6433934" y="1013913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1F4A1E2-0BEB-492F-9078-A5E9B65F0A7C}"/>
              </a:ext>
            </a:extLst>
          </p:cNvPr>
          <p:cNvGrpSpPr/>
          <p:nvPr/>
        </p:nvGrpSpPr>
        <p:grpSpPr>
          <a:xfrm>
            <a:off x="122206" y="525264"/>
            <a:ext cx="5265451" cy="2371481"/>
            <a:chOff x="188974" y="1605529"/>
            <a:chExt cx="5265451" cy="2371481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FD5D71E2-4406-4A7E-8FC5-BD6091187C06}"/>
                </a:ext>
              </a:extLst>
            </p:cNvPr>
            <p:cNvSpPr/>
            <p:nvPr/>
          </p:nvSpPr>
          <p:spPr>
            <a:xfrm>
              <a:off x="1025801" y="3146309"/>
              <a:ext cx="2160000" cy="72000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>
                  <a:solidFill>
                    <a:srgbClr val="00B0F0"/>
                  </a:solidFill>
                </a:ln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6B987936-5D01-46D3-80B3-5596DD21FB8E}"/>
                </a:ext>
              </a:extLst>
            </p:cNvPr>
            <p:cNvSpPr/>
            <p:nvPr/>
          </p:nvSpPr>
          <p:spPr>
            <a:xfrm>
              <a:off x="1024457" y="2786309"/>
              <a:ext cx="1440000" cy="1080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12BDC69-11D8-4966-B7DB-9FD8FC08A7E1}"/>
                </a:ext>
              </a:extLst>
            </p:cNvPr>
            <p:cNvSpPr/>
            <p:nvPr/>
          </p:nvSpPr>
          <p:spPr>
            <a:xfrm>
              <a:off x="1028361" y="2424979"/>
              <a:ext cx="1080000" cy="14400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43AA8E4-454B-497C-B6EB-84579C7950C9}"/>
                </a:ext>
              </a:extLst>
            </p:cNvPr>
            <p:cNvSpPr txBox="1"/>
            <p:nvPr/>
          </p:nvSpPr>
          <p:spPr>
            <a:xfrm>
              <a:off x="188974" y="3392235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8FBF0736-1D0F-4893-A5C2-ABDEC56C996F}"/>
                </a:ext>
              </a:extLst>
            </p:cNvPr>
            <p:cNvSpPr txBox="1"/>
            <p:nvPr/>
          </p:nvSpPr>
          <p:spPr>
            <a:xfrm>
              <a:off x="4404137" y="3058705"/>
              <a:ext cx="10502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12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9E76212-58FB-4006-8AD2-DBF350206494}"/>
                </a:ext>
              </a:extLst>
            </p:cNvPr>
            <p:cNvSpPr txBox="1"/>
            <p:nvPr/>
          </p:nvSpPr>
          <p:spPr>
            <a:xfrm>
              <a:off x="222046" y="3002718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37937C2D-3EAD-4CF0-82A8-4D26290E51AC}"/>
                </a:ext>
              </a:extLst>
            </p:cNvPr>
            <p:cNvSpPr txBox="1"/>
            <p:nvPr/>
          </p:nvSpPr>
          <p:spPr>
            <a:xfrm>
              <a:off x="3022966" y="2663616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5B04BFB-EC16-4A8B-896E-38111144E034}"/>
                </a:ext>
              </a:extLst>
            </p:cNvPr>
            <p:cNvSpPr txBox="1"/>
            <p:nvPr/>
          </p:nvSpPr>
          <p:spPr>
            <a:xfrm>
              <a:off x="208659" y="2613202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28E8373-5080-4E65-8B7E-D6C5D8F46136}"/>
                </a:ext>
              </a:extLst>
            </p:cNvPr>
            <p:cNvSpPr txBox="1"/>
            <p:nvPr/>
          </p:nvSpPr>
          <p:spPr>
            <a:xfrm>
              <a:off x="2200305" y="2260132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CE501A2-9D4F-427D-8D66-92DD54337BB8}"/>
                </a:ext>
              </a:extLst>
            </p:cNvPr>
            <p:cNvSpPr txBox="1"/>
            <p:nvPr/>
          </p:nvSpPr>
          <p:spPr>
            <a:xfrm>
              <a:off x="206098" y="2223686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81C39359-2B80-40C0-9A32-80BFE49D8B12}"/>
                </a:ext>
              </a:extLst>
            </p:cNvPr>
            <p:cNvSpPr txBox="1"/>
            <p:nvPr/>
          </p:nvSpPr>
          <p:spPr>
            <a:xfrm>
              <a:off x="1815245" y="1947249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7519C33-CD37-422C-97C2-936A0D203783}"/>
                </a:ext>
              </a:extLst>
            </p:cNvPr>
            <p:cNvSpPr/>
            <p:nvPr/>
          </p:nvSpPr>
          <p:spPr>
            <a:xfrm>
              <a:off x="1025800" y="2060275"/>
              <a:ext cx="864000" cy="1800000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75F940D-8106-4F58-A6DE-451A1B94A6D5}"/>
                </a:ext>
              </a:extLst>
            </p:cNvPr>
            <p:cNvSpPr txBox="1"/>
            <p:nvPr/>
          </p:nvSpPr>
          <p:spPr>
            <a:xfrm>
              <a:off x="222045" y="1834170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5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C433EBCC-5CC1-4ACC-A28C-DCE18556B5A4}"/>
                </a:ext>
              </a:extLst>
            </p:cNvPr>
            <p:cNvSpPr txBox="1"/>
            <p:nvPr/>
          </p:nvSpPr>
          <p:spPr>
            <a:xfrm>
              <a:off x="1573513" y="1605529"/>
              <a:ext cx="1156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2.4</a:t>
              </a:r>
              <a:r>
                <a:rPr lang="ja-JP" altLang="en-US" sz="3200" dirty="0"/>
                <a:t>㎝</a:t>
              </a:r>
              <a:endParaRPr kumimoji="1" lang="ja-JP" altLang="en-US" sz="3200" dirty="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5FEA630-100C-4DCC-8C4B-502C87C9D379}"/>
                </a:ext>
              </a:extLst>
            </p:cNvPr>
            <p:cNvSpPr/>
            <p:nvPr/>
          </p:nvSpPr>
          <p:spPr>
            <a:xfrm>
              <a:off x="1025801" y="3503237"/>
              <a:ext cx="4320000" cy="360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7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 animBg="1"/>
      <p:bldP spid="19" grpId="0" animBg="1"/>
      <p:bldP spid="21" grpId="0"/>
      <p:bldP spid="22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4C2E9-9D7C-4050-BD90-DB9CB3D06652}"/>
              </a:ext>
            </a:extLst>
          </p:cNvPr>
          <p:cNvSpPr txBox="1"/>
          <p:nvPr/>
        </p:nvSpPr>
        <p:spPr>
          <a:xfrm>
            <a:off x="6429189" y="379432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反比例のグラフ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84FFD9-1864-48A8-ABB9-B89BDFFC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1" y="1403100"/>
            <a:ext cx="5265991" cy="50624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784CF2-BB06-4CE1-AFAD-499975765BE7}"/>
              </a:ext>
            </a:extLst>
          </p:cNvPr>
          <p:cNvSpPr txBox="1"/>
          <p:nvPr/>
        </p:nvSpPr>
        <p:spPr>
          <a:xfrm>
            <a:off x="473164" y="-60481"/>
            <a:ext cx="562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比例のグラフ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784339-0121-4501-8E39-8AE4E15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" y="887263"/>
            <a:ext cx="3595970" cy="58399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500603-6C93-4FBC-AA73-792DA88CA0C2}"/>
              </a:ext>
            </a:extLst>
          </p:cNvPr>
          <p:cNvSpPr txBox="1"/>
          <p:nvPr/>
        </p:nvSpPr>
        <p:spPr>
          <a:xfrm>
            <a:off x="394193" y="2524385"/>
            <a:ext cx="509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(x=0,y=0)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を通る直線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2F6BD98-D84F-42D6-80FF-EA21C172FCD4}"/>
              </a:ext>
            </a:extLst>
          </p:cNvPr>
          <p:cNvGrpSpPr/>
          <p:nvPr/>
        </p:nvGrpSpPr>
        <p:grpSpPr>
          <a:xfrm>
            <a:off x="7114516" y="2036704"/>
            <a:ext cx="3844732" cy="3774893"/>
            <a:chOff x="7114516" y="2036704"/>
            <a:chExt cx="3844732" cy="377489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67931B-0D92-4A85-B160-18A9D2FC316F}"/>
                </a:ext>
              </a:extLst>
            </p:cNvPr>
            <p:cNvSpPr txBox="1"/>
            <p:nvPr/>
          </p:nvSpPr>
          <p:spPr>
            <a:xfrm>
              <a:off x="8549966" y="2268025"/>
              <a:ext cx="1601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rgbClr val="FF0000"/>
                  </a:solidFill>
                </a:rPr>
                <a:t>曲線</a:t>
              </a:r>
              <a:endParaRPr kumimoji="1" lang="ja-JP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E3C8262-654A-4CF0-8C5A-C1CF020DC5F1}"/>
                </a:ext>
              </a:extLst>
            </p:cNvPr>
            <p:cNvSpPr txBox="1"/>
            <p:nvPr/>
          </p:nvSpPr>
          <p:spPr>
            <a:xfrm>
              <a:off x="7114516" y="203670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9B8AB0D-DEB0-48AE-AC2E-CBB8AC70D34F}"/>
                </a:ext>
              </a:extLst>
            </p:cNvPr>
            <p:cNvSpPr txBox="1"/>
            <p:nvPr/>
          </p:nvSpPr>
          <p:spPr>
            <a:xfrm>
              <a:off x="7446196" y="399181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C8913E5-C380-4B8B-AE05-BD0EDC9D2503}"/>
                </a:ext>
              </a:extLst>
            </p:cNvPr>
            <p:cNvSpPr txBox="1"/>
            <p:nvPr/>
          </p:nvSpPr>
          <p:spPr>
            <a:xfrm>
              <a:off x="8065126" y="497463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D92B81E-BACE-49AD-B049-6417171C16A0}"/>
                </a:ext>
              </a:extLst>
            </p:cNvPr>
            <p:cNvSpPr txBox="1"/>
            <p:nvPr/>
          </p:nvSpPr>
          <p:spPr>
            <a:xfrm>
              <a:off x="8711866" y="529725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9A630A6-719C-4173-A22F-A1BB804C7560}"/>
                </a:ext>
              </a:extLst>
            </p:cNvPr>
            <p:cNvSpPr txBox="1"/>
            <p:nvPr/>
          </p:nvSpPr>
          <p:spPr>
            <a:xfrm>
              <a:off x="10599760" y="56269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AB1C383-AD13-45DA-B89F-3BE6C8DEFD49}"/>
                </a:ext>
              </a:extLst>
            </p:cNvPr>
            <p:cNvSpPr txBox="1"/>
            <p:nvPr/>
          </p:nvSpPr>
          <p:spPr>
            <a:xfrm>
              <a:off x="9350836" y="54642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56DA298-0AED-4014-A887-9EA2E72A82CB}"/>
                </a:ext>
              </a:extLst>
            </p:cNvPr>
            <p:cNvSpPr txBox="1"/>
            <p:nvPr/>
          </p:nvSpPr>
          <p:spPr>
            <a:xfrm>
              <a:off x="7758779" y="4656309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97800C3-5168-4C89-93AD-FE5D792278D4}"/>
                </a:ext>
              </a:extLst>
            </p:cNvPr>
            <p:cNvSpPr txBox="1"/>
            <p:nvPr/>
          </p:nvSpPr>
          <p:spPr>
            <a:xfrm>
              <a:off x="7275783" y="3341847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00B059-D260-4C2D-BBBA-D7ADF86ECABC}"/>
              </a:ext>
            </a:extLst>
          </p:cNvPr>
          <p:cNvSpPr txBox="1"/>
          <p:nvPr/>
        </p:nvSpPr>
        <p:spPr>
          <a:xfrm>
            <a:off x="946778" y="6139902"/>
            <a:ext cx="56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0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34838FE-C315-4556-843E-23A84E38FD3A}"/>
              </a:ext>
            </a:extLst>
          </p:cNvPr>
          <p:cNvGrpSpPr/>
          <p:nvPr/>
        </p:nvGrpSpPr>
        <p:grpSpPr>
          <a:xfrm>
            <a:off x="270848" y="377459"/>
            <a:ext cx="5587685" cy="1535548"/>
            <a:chOff x="245125" y="1289336"/>
            <a:chExt cx="11809183" cy="3245273"/>
          </a:xfrm>
        </p:grpSpPr>
        <p:pic>
          <p:nvPicPr>
            <p:cNvPr id="14" name="図 1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D5E86AFD-3280-4A31-91FB-FEA2227C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AD9E189-B489-4C0A-B7E4-5C9CEAC71766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FE4E59A-9C80-4BBC-9EE7-334E22528DD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BF8CE5-F5B0-452F-BDF5-5AFEA19F2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A5EB766-BC41-40E2-A7B9-9597CB0FA2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図 18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BA226D3C-C7AE-4B38-A4F9-7B9CC140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9739215-2781-4C60-A16C-3453BAADF275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C03B1A7-2859-4189-B00C-E0BD860D3C80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3C3B130-8A88-4910-93B9-DF6E465D6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325E07-64A2-4A23-984D-94AED51B6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図 2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29EF6DFB-56BF-4C04-A6C9-1358AF9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B031B76-82C0-4798-94C8-5BB180F2D7FD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6A40629-9FB0-44CD-AE51-BC755D77BC2F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6A22EB6-8FC6-4D97-81D6-0E99F5651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F250A8-7F54-49F0-BE4F-3B58C0DC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7AD4644-8E26-433B-A04C-B779B39FC5FB}"/>
                </a:ext>
              </a:extLst>
            </p:cNvPr>
            <p:cNvSpPr txBox="1"/>
            <p:nvPr/>
          </p:nvSpPr>
          <p:spPr>
            <a:xfrm>
              <a:off x="1283802" y="1351674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240FB3C-1357-4635-B573-9C869521F448}"/>
                </a:ext>
              </a:extLst>
            </p:cNvPr>
            <p:cNvSpPr txBox="1"/>
            <p:nvPr/>
          </p:nvSpPr>
          <p:spPr>
            <a:xfrm>
              <a:off x="4281020" y="1351674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4CA9DBF-EE8F-406D-BA96-B46EDDC2AD93}"/>
                </a:ext>
              </a:extLst>
            </p:cNvPr>
            <p:cNvSpPr txBox="1"/>
            <p:nvPr/>
          </p:nvSpPr>
          <p:spPr>
            <a:xfrm>
              <a:off x="7185681" y="1289336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r>
                <a:rPr kumimoji="1" lang="ja-JP" altLang="en-US" sz="3200" dirty="0"/>
                <a:t>分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16038CF-9519-4410-9BCA-4F2095FA1938}"/>
                </a:ext>
              </a:extLst>
            </p:cNvPr>
            <p:cNvSpPr txBox="1"/>
            <p:nvPr/>
          </p:nvSpPr>
          <p:spPr>
            <a:xfrm>
              <a:off x="909911" y="3298728"/>
              <a:ext cx="1772549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AEB884B-3A1A-48A8-BD9B-4AAE96C91529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D9A6654-8985-47AB-A829-1C3B17D2A669}"/>
                </a:ext>
              </a:extLst>
            </p:cNvPr>
            <p:cNvSpPr txBox="1"/>
            <p:nvPr/>
          </p:nvSpPr>
          <p:spPr>
            <a:xfrm>
              <a:off x="6768925" y="2849466"/>
              <a:ext cx="1888914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2C22C7B-FB5E-40AA-AAF0-7F9DC69C86B1}"/>
                </a:ext>
              </a:extLst>
            </p:cNvPr>
            <p:cNvSpPr txBox="1"/>
            <p:nvPr/>
          </p:nvSpPr>
          <p:spPr>
            <a:xfrm>
              <a:off x="10315671" y="1292365"/>
              <a:ext cx="1738637" cy="12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4</a:t>
              </a:r>
              <a:r>
                <a:rPr kumimoji="1" lang="ja-JP" altLang="en-US" sz="3200" dirty="0"/>
                <a:t>分</a:t>
              </a:r>
            </a:p>
          </p:txBody>
        </p:sp>
        <p:pic>
          <p:nvPicPr>
            <p:cNvPr id="36" name="図 3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58FA6C02-9E49-460F-A76B-BD5A28F4F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70A53DB-BFCA-4CAC-ABED-31FBEE520467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21767F2-D5BD-402F-B492-8AB3F05056CB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451D50F-BC9A-44D4-91E1-6E91ED917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3FAFBCF-B9FC-4649-A77B-4DCB32B66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601B84D-A8DD-4FB9-BCF5-AA850B2B68AF}"/>
                </a:ext>
              </a:extLst>
            </p:cNvPr>
            <p:cNvSpPr txBox="1"/>
            <p:nvPr/>
          </p:nvSpPr>
          <p:spPr>
            <a:xfrm>
              <a:off x="9751246" y="2645955"/>
              <a:ext cx="1881166" cy="123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5236D5EC-B6AF-4B27-AC8D-132AB4904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3934"/>
              </p:ext>
            </p:extLst>
          </p:nvPr>
        </p:nvGraphicFramePr>
        <p:xfrm>
          <a:off x="153669" y="2724997"/>
          <a:ext cx="6875648" cy="2110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086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720366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</a:tblGrid>
              <a:tr h="990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120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D97019-7E4C-485D-8407-C0087FDB7C09}"/>
              </a:ext>
            </a:extLst>
          </p:cNvPr>
          <p:cNvSpPr txBox="1"/>
          <p:nvPr/>
        </p:nvSpPr>
        <p:spPr>
          <a:xfrm>
            <a:off x="2132126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</a:t>
            </a:r>
            <a:endParaRPr kumimoji="1" lang="ja-JP" altLang="en-US" sz="3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50D81D-43D9-46CF-A299-FE7F6EC52F9F}"/>
              </a:ext>
            </a:extLst>
          </p:cNvPr>
          <p:cNvSpPr txBox="1"/>
          <p:nvPr/>
        </p:nvSpPr>
        <p:spPr>
          <a:xfrm>
            <a:off x="2123131" y="3881770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2</a:t>
            </a:r>
            <a:endParaRPr kumimoji="1" lang="ja-JP" altLang="en-US" sz="3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CADEA69-45BE-4B13-896D-20259FE80D6C}"/>
              </a:ext>
            </a:extLst>
          </p:cNvPr>
          <p:cNvSpPr txBox="1"/>
          <p:nvPr/>
        </p:nvSpPr>
        <p:spPr>
          <a:xfrm>
            <a:off x="2879781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2</a:t>
            </a:r>
            <a:endParaRPr kumimoji="1" lang="ja-JP" altLang="en-US" sz="36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5E9CEBA-12AD-44DA-BB29-9A2A58A4488F}"/>
              </a:ext>
            </a:extLst>
          </p:cNvPr>
          <p:cNvSpPr txBox="1"/>
          <p:nvPr/>
        </p:nvSpPr>
        <p:spPr>
          <a:xfrm>
            <a:off x="2791844" y="3881770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4</a:t>
            </a:r>
            <a:endParaRPr kumimoji="1" lang="ja-JP" altLang="en-US" sz="36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864E229-A985-4295-8E6D-23D901E8D83E}"/>
              </a:ext>
            </a:extLst>
          </p:cNvPr>
          <p:cNvSpPr txBox="1"/>
          <p:nvPr/>
        </p:nvSpPr>
        <p:spPr>
          <a:xfrm>
            <a:off x="3573769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3</a:t>
            </a:r>
            <a:endParaRPr kumimoji="1" lang="ja-JP" altLang="en-US" sz="36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905B35-6081-429B-ABFD-B74AB5B5D956}"/>
              </a:ext>
            </a:extLst>
          </p:cNvPr>
          <p:cNvSpPr txBox="1"/>
          <p:nvPr/>
        </p:nvSpPr>
        <p:spPr>
          <a:xfrm>
            <a:off x="3550428" y="3857068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6</a:t>
            </a:r>
            <a:endParaRPr kumimoji="1" lang="ja-JP" altLang="en-US" sz="36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47240F6-3260-4E64-A11C-DF3D6A68B21B}"/>
              </a:ext>
            </a:extLst>
          </p:cNvPr>
          <p:cNvSpPr txBox="1"/>
          <p:nvPr/>
        </p:nvSpPr>
        <p:spPr>
          <a:xfrm>
            <a:off x="4267757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4</a:t>
            </a:r>
            <a:endParaRPr kumimoji="1" lang="ja-JP" altLang="en-US" sz="36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2888F73-550D-4BED-A0BD-808D2F052A47}"/>
              </a:ext>
            </a:extLst>
          </p:cNvPr>
          <p:cNvSpPr txBox="1"/>
          <p:nvPr/>
        </p:nvSpPr>
        <p:spPr>
          <a:xfrm>
            <a:off x="4224987" y="3886638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8</a:t>
            </a:r>
            <a:endParaRPr kumimoji="1" lang="ja-JP" altLang="en-US" sz="36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7E5F69-4086-4288-93FA-DD4D4AA59964}"/>
              </a:ext>
            </a:extLst>
          </p:cNvPr>
          <p:cNvSpPr txBox="1"/>
          <p:nvPr/>
        </p:nvSpPr>
        <p:spPr>
          <a:xfrm>
            <a:off x="4961745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5</a:t>
            </a:r>
            <a:endParaRPr kumimoji="1" lang="ja-JP" altLang="en-US" sz="36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42633CD-05AF-4A96-8A0E-5FBD829C9A23}"/>
              </a:ext>
            </a:extLst>
          </p:cNvPr>
          <p:cNvSpPr txBox="1"/>
          <p:nvPr/>
        </p:nvSpPr>
        <p:spPr>
          <a:xfrm>
            <a:off x="4818812" y="3905384"/>
            <a:ext cx="79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10</a:t>
            </a:r>
            <a:endParaRPr kumimoji="1" lang="ja-JP" altLang="en-US" sz="36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A56C07D-8A81-4433-98A0-D424877BD143}"/>
              </a:ext>
            </a:extLst>
          </p:cNvPr>
          <p:cNvSpPr txBox="1"/>
          <p:nvPr/>
        </p:nvSpPr>
        <p:spPr>
          <a:xfrm>
            <a:off x="5655733" y="2975592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6</a:t>
            </a:r>
            <a:endParaRPr kumimoji="1" lang="ja-JP" altLang="en-US" sz="36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1458EC7-2627-4E31-89A0-5139E9D901F1}"/>
              </a:ext>
            </a:extLst>
          </p:cNvPr>
          <p:cNvSpPr txBox="1"/>
          <p:nvPr/>
        </p:nvSpPr>
        <p:spPr>
          <a:xfrm>
            <a:off x="5512215" y="3881770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12</a:t>
            </a:r>
            <a:endParaRPr kumimoji="1" lang="ja-JP" altLang="en-US" sz="36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2DAE43-B8CF-4670-B6C6-2B60A7722AC0}"/>
              </a:ext>
            </a:extLst>
          </p:cNvPr>
          <p:cNvSpPr txBox="1"/>
          <p:nvPr/>
        </p:nvSpPr>
        <p:spPr>
          <a:xfrm>
            <a:off x="185543" y="2722494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/>
              <a:t>時間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分</a:t>
            </a:r>
            <a:r>
              <a:rPr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6602456-992A-42EC-9575-D0EBA73380D2}"/>
              </a:ext>
            </a:extLst>
          </p:cNvPr>
          <p:cNvSpPr txBox="1"/>
          <p:nvPr/>
        </p:nvSpPr>
        <p:spPr>
          <a:xfrm>
            <a:off x="100637" y="3739771"/>
            <a:ext cx="198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水の</a:t>
            </a:r>
            <a:r>
              <a:rPr lang="ja-JP" altLang="en-US" sz="3200" b="1" dirty="0"/>
              <a:t>深さ</a:t>
            </a:r>
            <a:endParaRPr lang="en-US" altLang="ja-JP" sz="32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㎝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F9B8CF3-EA09-42C5-ADDB-91813D9BB9A9}"/>
              </a:ext>
            </a:extLst>
          </p:cNvPr>
          <p:cNvSpPr txBox="1"/>
          <p:nvPr/>
        </p:nvSpPr>
        <p:spPr>
          <a:xfrm>
            <a:off x="6349724" y="29518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…</a:t>
            </a:r>
            <a:endParaRPr kumimoji="1" lang="ja-JP" altLang="en-US" sz="36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4C138E-0427-4CBD-9A22-79E4173E6193}"/>
              </a:ext>
            </a:extLst>
          </p:cNvPr>
          <p:cNvSpPr txBox="1"/>
          <p:nvPr/>
        </p:nvSpPr>
        <p:spPr>
          <a:xfrm>
            <a:off x="6384782" y="38817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/>
              <a:t>…</a:t>
            </a:r>
            <a:endParaRPr kumimoji="1" lang="ja-JP" altLang="en-US" sz="3600" b="1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81552C-FEC7-4542-8183-1DA6AEE8A3A6}"/>
              </a:ext>
            </a:extLst>
          </p:cNvPr>
          <p:cNvGrpSpPr/>
          <p:nvPr/>
        </p:nvGrpSpPr>
        <p:grpSpPr>
          <a:xfrm>
            <a:off x="1121179" y="2037336"/>
            <a:ext cx="2683382" cy="741006"/>
            <a:chOff x="3583469" y="3654887"/>
            <a:chExt cx="2683382" cy="741006"/>
          </a:xfrm>
        </p:grpSpPr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99FAA637-6445-429D-A0A1-BC13F77A1754}"/>
                </a:ext>
              </a:extLst>
            </p:cNvPr>
            <p:cNvSpPr txBox="1"/>
            <p:nvPr/>
          </p:nvSpPr>
          <p:spPr>
            <a:xfrm>
              <a:off x="3904448" y="3688007"/>
              <a:ext cx="23624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＝</a:t>
              </a:r>
              <a:r>
                <a:rPr lang="en-US" altLang="ja-JP" sz="4000" b="1" dirty="0"/>
                <a:t>2×</a:t>
              </a:r>
              <a:endParaRPr kumimoji="1" lang="ja-JP" altLang="en-US" sz="4000" b="1" dirty="0"/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D9026C9A-CA6B-4E6A-A992-4800D5E6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469" y="3700080"/>
              <a:ext cx="384365" cy="606892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C3042CD4-7EC1-4F68-8EFE-5B9879423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595" y="3654887"/>
              <a:ext cx="630922" cy="571240"/>
            </a:xfrm>
            <a:prstGeom prst="rect">
              <a:avLst/>
            </a:prstGeom>
          </p:spPr>
        </p:pic>
      </p:grpSp>
      <p:pic>
        <p:nvPicPr>
          <p:cNvPr id="92" name="図 91">
            <a:extLst>
              <a:ext uri="{FF2B5EF4-FFF2-40B4-BE49-F238E27FC236}">
                <a16:creationId xmlns:a16="http://schemas.microsoft.com/office/drawing/2014/main" id="{C07B6790-2753-48AE-960E-E42B5780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62" y="4228550"/>
            <a:ext cx="384365" cy="606892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31C7F3B-EFBD-4C5E-91E5-0D6C12380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17" y="3205986"/>
            <a:ext cx="510654" cy="4623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1F97760-3924-45AF-A595-7823298A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034" y="148217"/>
            <a:ext cx="4081604" cy="6561565"/>
          </a:xfrm>
          <a:prstGeom prst="rect">
            <a:avLst/>
          </a:prstGeom>
        </p:spPr>
      </p:pic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BE7258C-A74E-4437-B221-747110D4D511}"/>
              </a:ext>
            </a:extLst>
          </p:cNvPr>
          <p:cNvSpPr txBox="1"/>
          <p:nvPr/>
        </p:nvSpPr>
        <p:spPr>
          <a:xfrm>
            <a:off x="8838459" y="3758659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2F2E225-83C5-4982-9F0E-6B1F4E56FB56}"/>
              </a:ext>
            </a:extLst>
          </p:cNvPr>
          <p:cNvSpPr txBox="1"/>
          <p:nvPr/>
        </p:nvSpPr>
        <p:spPr>
          <a:xfrm>
            <a:off x="8023705" y="5405752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D42566A-C780-4A07-8C8D-CD035ED0AFD3}"/>
              </a:ext>
            </a:extLst>
          </p:cNvPr>
          <p:cNvSpPr txBox="1"/>
          <p:nvPr/>
        </p:nvSpPr>
        <p:spPr>
          <a:xfrm>
            <a:off x="8436319" y="4589221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21A8D05-EB6D-489A-9439-5460D9CBFB9F}"/>
              </a:ext>
            </a:extLst>
          </p:cNvPr>
          <p:cNvSpPr txBox="1"/>
          <p:nvPr/>
        </p:nvSpPr>
        <p:spPr>
          <a:xfrm>
            <a:off x="9254858" y="2958008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F16F9927-4F48-47DD-A709-F02AE9A6B2B0}"/>
              </a:ext>
            </a:extLst>
          </p:cNvPr>
          <p:cNvSpPr txBox="1"/>
          <p:nvPr/>
        </p:nvSpPr>
        <p:spPr>
          <a:xfrm>
            <a:off x="10062371" y="1329241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24D6AC5-4D1B-4793-AB79-16CC551599E5}"/>
              </a:ext>
            </a:extLst>
          </p:cNvPr>
          <p:cNvSpPr txBox="1"/>
          <p:nvPr/>
        </p:nvSpPr>
        <p:spPr>
          <a:xfrm>
            <a:off x="9660422" y="2139754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E018B98-40AD-4E2A-9821-74CEB421B18F}"/>
              </a:ext>
            </a:extLst>
          </p:cNvPr>
          <p:cNvSpPr txBox="1"/>
          <p:nvPr/>
        </p:nvSpPr>
        <p:spPr>
          <a:xfrm>
            <a:off x="10473507" y="517637"/>
            <a:ext cx="359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●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A92B1063-5601-4CE8-8E0E-4C81E444E9F0}"/>
              </a:ext>
            </a:extLst>
          </p:cNvPr>
          <p:cNvCxnSpPr>
            <a:cxnSpLocks/>
          </p:cNvCxnSpPr>
          <p:nvPr/>
        </p:nvCxnSpPr>
        <p:spPr>
          <a:xfrm flipV="1">
            <a:off x="8178654" y="576839"/>
            <a:ext cx="2465408" cy="495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626C047-8912-4F00-9F43-EB6F9BA6A681}"/>
              </a:ext>
            </a:extLst>
          </p:cNvPr>
          <p:cNvCxnSpPr>
            <a:cxnSpLocks/>
          </p:cNvCxnSpPr>
          <p:nvPr/>
        </p:nvCxnSpPr>
        <p:spPr>
          <a:xfrm flipV="1">
            <a:off x="7770002" y="5528759"/>
            <a:ext cx="401370" cy="810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713E38DE-A0EB-40D3-BE53-97DA3E56E6DF}"/>
              </a:ext>
            </a:extLst>
          </p:cNvPr>
          <p:cNvCxnSpPr>
            <a:cxnSpLocks/>
          </p:cNvCxnSpPr>
          <p:nvPr/>
        </p:nvCxnSpPr>
        <p:spPr>
          <a:xfrm flipV="1">
            <a:off x="10644062" y="402645"/>
            <a:ext cx="94305" cy="21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4AAC22D-DF8C-463B-BB84-742A4E41E911}"/>
              </a:ext>
            </a:extLst>
          </p:cNvPr>
          <p:cNvSpPr txBox="1"/>
          <p:nvPr/>
        </p:nvSpPr>
        <p:spPr>
          <a:xfrm>
            <a:off x="7112009" y="1782597"/>
            <a:ext cx="509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(x=0,y=0)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を通る直線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1" grpId="0"/>
      <p:bldP spid="72" grpId="0"/>
      <p:bldP spid="73" grpId="0"/>
      <p:bldP spid="74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26E47-3BE0-49F3-9CF7-B808C6CE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67" y="394191"/>
            <a:ext cx="3595970" cy="5839905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34838FE-C315-4556-843E-23A84E38FD3A}"/>
              </a:ext>
            </a:extLst>
          </p:cNvPr>
          <p:cNvGrpSpPr/>
          <p:nvPr/>
        </p:nvGrpSpPr>
        <p:grpSpPr>
          <a:xfrm>
            <a:off x="694479" y="283175"/>
            <a:ext cx="6167158" cy="1756093"/>
            <a:chOff x="245125" y="1289336"/>
            <a:chExt cx="11145460" cy="3173660"/>
          </a:xfrm>
        </p:grpSpPr>
        <p:pic>
          <p:nvPicPr>
            <p:cNvPr id="14" name="図 1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D5E86AFD-3280-4A31-91FB-FEA2227C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5125" y="1455127"/>
              <a:ext cx="983798" cy="1803898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AD9E189-B489-4C0A-B7E4-5C9CEAC71766}"/>
                </a:ext>
              </a:extLst>
            </p:cNvPr>
            <p:cNvSpPr/>
            <p:nvPr/>
          </p:nvSpPr>
          <p:spPr>
            <a:xfrm>
              <a:off x="597876" y="4122329"/>
              <a:ext cx="1800000" cy="273335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FE4E59A-9C80-4BBC-9EE7-334E22528DDD}"/>
                </a:ext>
              </a:extLst>
            </p:cNvPr>
            <p:cNvCxnSpPr>
              <a:cxnSpLocks/>
            </p:cNvCxnSpPr>
            <p:nvPr/>
          </p:nvCxnSpPr>
          <p:spPr>
            <a:xfrm>
              <a:off x="589085" y="437856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7BF8CE5-F5B0-452F-BDF5-5AFEA19F2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877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A5EB766-BC41-40E2-A7B9-9597CB0FA2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101" y="260252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図 18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BA226D3C-C7AE-4B38-A4F9-7B9CC140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39883" y="1489967"/>
              <a:ext cx="983798" cy="1803898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9739215-2781-4C60-A16C-3453BAADF275}"/>
                </a:ext>
              </a:extLst>
            </p:cNvPr>
            <p:cNvSpPr/>
            <p:nvPr/>
          </p:nvSpPr>
          <p:spPr>
            <a:xfrm>
              <a:off x="3639874" y="3901308"/>
              <a:ext cx="1800000" cy="525691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C03B1A7-2859-4189-B00C-E0BD860D3C80}"/>
                </a:ext>
              </a:extLst>
            </p:cNvPr>
            <p:cNvCxnSpPr>
              <a:cxnSpLocks/>
            </p:cNvCxnSpPr>
            <p:nvPr/>
          </p:nvCxnSpPr>
          <p:spPr>
            <a:xfrm>
              <a:off x="3639875" y="44134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A3C3B130-8A88-4910-93B9-DF6E465D6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875" y="26373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325E07-64A2-4A23-984D-94AED51B6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9875" y="265909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図 23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29EF6DFB-56BF-4C04-A6C9-1358AF9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9240" y="1436067"/>
              <a:ext cx="983798" cy="1803898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B031B76-82C0-4798-94C8-5BB180F2D7FD}"/>
                </a:ext>
              </a:extLst>
            </p:cNvPr>
            <p:cNvSpPr/>
            <p:nvPr/>
          </p:nvSpPr>
          <p:spPr>
            <a:xfrm>
              <a:off x="6597160" y="3632298"/>
              <a:ext cx="1800000" cy="744820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46A40629-9FB0-44CD-AE51-BC755D77BC2F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61" y="4359509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6A22EB6-8FC6-4D97-81D6-0E99F5651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7161" y="2583463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F250A8-7F54-49F0-BE4F-3B58C0DC2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7161" y="2591768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7AD4644-8E26-433B-A04C-B779B39FC5FB}"/>
                </a:ext>
              </a:extLst>
            </p:cNvPr>
            <p:cNvSpPr txBox="1"/>
            <p:nvPr/>
          </p:nvSpPr>
          <p:spPr>
            <a:xfrm>
              <a:off x="1283802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1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240FB3C-1357-4635-B573-9C869521F448}"/>
                </a:ext>
              </a:extLst>
            </p:cNvPr>
            <p:cNvSpPr txBox="1"/>
            <p:nvPr/>
          </p:nvSpPr>
          <p:spPr>
            <a:xfrm>
              <a:off x="4281021" y="1351673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2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4CA9DBF-EE8F-406D-BA96-B46EDDC2AD93}"/>
                </a:ext>
              </a:extLst>
            </p:cNvPr>
            <p:cNvSpPr txBox="1"/>
            <p:nvPr/>
          </p:nvSpPr>
          <p:spPr>
            <a:xfrm>
              <a:off x="7185680" y="1289336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dirty="0"/>
                <a:t>3</a:t>
              </a:r>
              <a:r>
                <a:rPr kumimoji="1" lang="ja-JP" altLang="en-US" sz="4000" dirty="0"/>
                <a:t>分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16038CF-9519-4410-9BCA-4F2095FA1938}"/>
                </a:ext>
              </a:extLst>
            </p:cNvPr>
            <p:cNvSpPr txBox="1"/>
            <p:nvPr/>
          </p:nvSpPr>
          <p:spPr>
            <a:xfrm>
              <a:off x="909913" y="3298728"/>
              <a:ext cx="1565231" cy="100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2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AEB884B-3A1A-48A8-BD9B-4AAE96C91529}"/>
                </a:ext>
              </a:extLst>
            </p:cNvPr>
            <p:cNvSpPr txBox="1"/>
            <p:nvPr/>
          </p:nvSpPr>
          <p:spPr>
            <a:xfrm>
              <a:off x="4021108" y="3114371"/>
              <a:ext cx="1737359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4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BD9A6654-8985-47AB-A829-1C3B17D2A669}"/>
                </a:ext>
              </a:extLst>
            </p:cNvPr>
            <p:cNvSpPr txBox="1"/>
            <p:nvPr/>
          </p:nvSpPr>
          <p:spPr>
            <a:xfrm>
              <a:off x="6768926" y="2849465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6</a:t>
              </a:r>
              <a:r>
                <a:rPr kumimoji="1" lang="ja-JP" altLang="en-US" sz="3200" dirty="0"/>
                <a:t>㎝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2C22C7B-FB5E-40AA-AAF0-7F9DC69C86B1}"/>
                </a:ext>
              </a:extLst>
            </p:cNvPr>
            <p:cNvSpPr txBox="1"/>
            <p:nvPr/>
          </p:nvSpPr>
          <p:spPr>
            <a:xfrm>
              <a:off x="10315671" y="12923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4</a:t>
              </a:r>
              <a:r>
                <a:rPr kumimoji="1" lang="ja-JP" altLang="en-US" sz="4000" dirty="0"/>
                <a:t>分</a:t>
              </a:r>
            </a:p>
          </p:txBody>
        </p:sp>
        <p:pic>
          <p:nvPicPr>
            <p:cNvPr id="36" name="図 35" descr="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58FA6C02-9E49-460F-A76B-BD5A28F4F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29037" y="1446311"/>
              <a:ext cx="983798" cy="1803898"/>
            </a:xfrm>
            <a:prstGeom prst="rect">
              <a:avLst/>
            </a:prstGeom>
          </p:spPr>
        </p:pic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370A53DB-BFCA-4CAC-ABED-31FBEE520467}"/>
                </a:ext>
              </a:extLst>
            </p:cNvPr>
            <p:cNvSpPr/>
            <p:nvPr/>
          </p:nvSpPr>
          <p:spPr>
            <a:xfrm>
              <a:off x="9572999" y="3375329"/>
              <a:ext cx="1800000" cy="1012032"/>
            </a:xfrm>
            <a:prstGeom prst="rect">
              <a:avLst/>
            </a:prstGeom>
            <a:solidFill>
              <a:srgbClr val="89E0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21767F2-D5BD-402F-B492-8AB3F05056CB}"/>
                </a:ext>
              </a:extLst>
            </p:cNvPr>
            <p:cNvCxnSpPr>
              <a:cxnSpLocks/>
            </p:cNvCxnSpPr>
            <p:nvPr/>
          </p:nvCxnSpPr>
          <p:spPr>
            <a:xfrm>
              <a:off x="9572999" y="4369753"/>
              <a:ext cx="180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451D50F-BC9A-44D4-91E1-6E91ED917E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411" y="2593707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F3FAFBCF-B9FC-4649-A77B-4DCB32B66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2999" y="2602012"/>
              <a:ext cx="0" cy="1803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601B84D-A8DD-4FB9-BCF5-AA850B2B68AF}"/>
                </a:ext>
              </a:extLst>
            </p:cNvPr>
            <p:cNvSpPr txBox="1"/>
            <p:nvPr/>
          </p:nvSpPr>
          <p:spPr>
            <a:xfrm>
              <a:off x="9751245" y="2645956"/>
              <a:ext cx="1639340" cy="100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/>
                <a:t>8</a:t>
              </a:r>
              <a:r>
                <a:rPr kumimoji="1" lang="ja-JP" altLang="en-US" sz="3200" dirty="0"/>
                <a:t>㎝</a:t>
              </a:r>
            </a:p>
          </p:txBody>
        </p:sp>
      </p:grpSp>
      <p:graphicFrame>
        <p:nvGraphicFramePr>
          <p:cNvPr id="42" name="表 6">
            <a:extLst>
              <a:ext uri="{FF2B5EF4-FFF2-40B4-BE49-F238E27FC236}">
                <a16:creationId xmlns:a16="http://schemas.microsoft.com/office/drawing/2014/main" id="{5236D5EC-B6AF-4B27-AC8D-132AB4904D97}"/>
              </a:ext>
            </a:extLst>
          </p:cNvPr>
          <p:cNvGraphicFramePr>
            <a:graphicFrameLocks noGrp="1"/>
          </p:cNvGraphicFramePr>
          <p:nvPr/>
        </p:nvGraphicFramePr>
        <p:xfrm>
          <a:off x="328557" y="4265438"/>
          <a:ext cx="8447728" cy="2110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496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4128542787"/>
                    </a:ext>
                  </a:extLst>
                </a:gridCol>
                <a:gridCol w="772029">
                  <a:extLst>
                    <a:ext uri="{9D8B030D-6E8A-4147-A177-3AD203B41FA5}">
                      <a16:colId xmlns:a16="http://schemas.microsoft.com/office/drawing/2014/main" val="1086556370"/>
                    </a:ext>
                  </a:extLst>
                </a:gridCol>
              </a:tblGrid>
              <a:tr h="990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1120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0D97019-7E4C-485D-8407-C0087FDB7C09}"/>
              </a:ext>
            </a:extLst>
          </p:cNvPr>
          <p:cNvSpPr txBox="1"/>
          <p:nvPr/>
        </p:nvSpPr>
        <p:spPr>
          <a:xfrm>
            <a:off x="2754923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B50D81D-43D9-46CF-A299-FE7F6EC52F9F}"/>
              </a:ext>
            </a:extLst>
          </p:cNvPr>
          <p:cNvSpPr txBox="1"/>
          <p:nvPr/>
        </p:nvSpPr>
        <p:spPr>
          <a:xfrm>
            <a:off x="2809103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CADEA69-45BE-4B13-896D-20259FE80D6C}"/>
              </a:ext>
            </a:extLst>
          </p:cNvPr>
          <p:cNvSpPr txBox="1"/>
          <p:nvPr/>
        </p:nvSpPr>
        <p:spPr>
          <a:xfrm>
            <a:off x="3516694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5E9CEBA-12AD-44DA-BB29-9A2A58A4488F}"/>
              </a:ext>
            </a:extLst>
          </p:cNvPr>
          <p:cNvSpPr txBox="1"/>
          <p:nvPr/>
        </p:nvSpPr>
        <p:spPr>
          <a:xfrm>
            <a:off x="3508546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864E229-A985-4295-8E6D-23D901E8D83E}"/>
              </a:ext>
            </a:extLst>
          </p:cNvPr>
          <p:cNvSpPr txBox="1"/>
          <p:nvPr/>
        </p:nvSpPr>
        <p:spPr>
          <a:xfrm>
            <a:off x="4339779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A905B35-6081-429B-ABFD-B74AB5B5D956}"/>
              </a:ext>
            </a:extLst>
          </p:cNvPr>
          <p:cNvSpPr txBox="1"/>
          <p:nvPr/>
        </p:nvSpPr>
        <p:spPr>
          <a:xfrm>
            <a:off x="4337553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47240F6-3260-4E64-A11C-DF3D6A68B21B}"/>
              </a:ext>
            </a:extLst>
          </p:cNvPr>
          <p:cNvSpPr txBox="1"/>
          <p:nvPr/>
        </p:nvSpPr>
        <p:spPr>
          <a:xfrm>
            <a:off x="5081146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2888F73-550D-4BED-A0BD-808D2F052A47}"/>
              </a:ext>
            </a:extLst>
          </p:cNvPr>
          <p:cNvSpPr txBox="1"/>
          <p:nvPr/>
        </p:nvSpPr>
        <p:spPr>
          <a:xfrm>
            <a:off x="5066467" y="549055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7E5F69-4086-4288-93FA-DD4D4AA59964}"/>
              </a:ext>
            </a:extLst>
          </p:cNvPr>
          <p:cNvSpPr txBox="1"/>
          <p:nvPr/>
        </p:nvSpPr>
        <p:spPr>
          <a:xfrm>
            <a:off x="5830056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42633CD-05AF-4A96-8A0E-5FBD829C9A23}"/>
              </a:ext>
            </a:extLst>
          </p:cNvPr>
          <p:cNvSpPr txBox="1"/>
          <p:nvPr/>
        </p:nvSpPr>
        <p:spPr>
          <a:xfrm>
            <a:off x="5659621" y="5490557"/>
            <a:ext cx="7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A56C07D-8A81-4433-98A0-D424877BD143}"/>
              </a:ext>
            </a:extLst>
          </p:cNvPr>
          <p:cNvSpPr txBox="1"/>
          <p:nvPr/>
        </p:nvSpPr>
        <p:spPr>
          <a:xfrm>
            <a:off x="6584580" y="4517287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1458EC7-2627-4E31-89A0-5139E9D901F1}"/>
              </a:ext>
            </a:extLst>
          </p:cNvPr>
          <p:cNvSpPr txBox="1"/>
          <p:nvPr/>
        </p:nvSpPr>
        <p:spPr>
          <a:xfrm>
            <a:off x="6428067" y="549055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2DAE43-B8CF-4670-B6C6-2B60A7722AC0}"/>
              </a:ext>
            </a:extLst>
          </p:cNvPr>
          <p:cNvSpPr txBox="1"/>
          <p:nvPr/>
        </p:nvSpPr>
        <p:spPr>
          <a:xfrm>
            <a:off x="339822" y="4533405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/>
              <a:t>時間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分</a:t>
            </a:r>
            <a:r>
              <a:rPr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6602456-992A-42EC-9575-D0EBA73380D2}"/>
              </a:ext>
            </a:extLst>
          </p:cNvPr>
          <p:cNvSpPr txBox="1"/>
          <p:nvPr/>
        </p:nvSpPr>
        <p:spPr>
          <a:xfrm>
            <a:off x="275525" y="5280212"/>
            <a:ext cx="198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水の</a:t>
            </a:r>
            <a:r>
              <a:rPr lang="ja-JP" altLang="en-US" sz="3200" b="1" dirty="0"/>
              <a:t>深さ</a:t>
            </a:r>
            <a:endParaRPr lang="en-US" altLang="ja-JP" sz="32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 </a:t>
            </a:r>
            <a:r>
              <a:rPr lang="en-US" altLang="ja-JP" sz="3600" b="1" dirty="0"/>
              <a:t>(</a:t>
            </a:r>
            <a:r>
              <a:rPr lang="ja-JP" altLang="en-US" sz="3600" b="1" dirty="0"/>
              <a:t>㎝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F9B8CF3-EA09-42C5-ADDB-91813D9BB9A9}"/>
              </a:ext>
            </a:extLst>
          </p:cNvPr>
          <p:cNvSpPr txBox="1"/>
          <p:nvPr/>
        </p:nvSpPr>
        <p:spPr>
          <a:xfrm>
            <a:off x="7174577" y="448685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4C138E-0427-4CBD-9A22-79E4173E6193}"/>
              </a:ext>
            </a:extLst>
          </p:cNvPr>
          <p:cNvSpPr txBox="1"/>
          <p:nvPr/>
        </p:nvSpPr>
        <p:spPr>
          <a:xfrm>
            <a:off x="7230574" y="551012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00B5A0A-7FC1-493C-BE3E-FCE7605599AA}"/>
              </a:ext>
            </a:extLst>
          </p:cNvPr>
          <p:cNvSpPr txBox="1"/>
          <p:nvPr/>
        </p:nvSpPr>
        <p:spPr>
          <a:xfrm>
            <a:off x="7914318" y="448685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AF3210D-138D-4244-A1E8-B0C9F4F763A2}"/>
              </a:ext>
            </a:extLst>
          </p:cNvPr>
          <p:cNvSpPr txBox="1"/>
          <p:nvPr/>
        </p:nvSpPr>
        <p:spPr>
          <a:xfrm>
            <a:off x="7924574" y="5510129"/>
            <a:ext cx="85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</a:t>
            </a:r>
            <a:r>
              <a:rPr kumimoji="1" lang="en-US" altLang="ja-JP" sz="4000" b="1" dirty="0"/>
              <a:t>0</a:t>
            </a:r>
            <a:endParaRPr kumimoji="1" lang="ja-JP" altLang="en-US" sz="4000" b="1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F8E90AE-13CA-4CD8-817D-D86F8D33B479}"/>
              </a:ext>
            </a:extLst>
          </p:cNvPr>
          <p:cNvSpPr txBox="1"/>
          <p:nvPr/>
        </p:nvSpPr>
        <p:spPr>
          <a:xfrm>
            <a:off x="805641" y="2264869"/>
            <a:ext cx="667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水の深さは時間に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比例する。</a:t>
            </a:r>
            <a:endParaRPr kumimoji="1" lang="ja-JP" altLang="en-US" sz="4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CEC49E9-A12E-4C40-9444-3D8CE44C01FD}"/>
              </a:ext>
            </a:extLst>
          </p:cNvPr>
          <p:cNvSpPr txBox="1"/>
          <p:nvPr/>
        </p:nvSpPr>
        <p:spPr>
          <a:xfrm>
            <a:off x="1880805" y="3038210"/>
            <a:ext cx="472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水の深さ＝</a:t>
            </a:r>
            <a:r>
              <a:rPr lang="en-US" altLang="ja-JP" sz="4000" b="1" dirty="0"/>
              <a:t>2×</a:t>
            </a:r>
            <a:r>
              <a:rPr lang="ja-JP" altLang="en-US" sz="4000" b="1" dirty="0"/>
              <a:t>時間</a:t>
            </a:r>
            <a:endParaRPr kumimoji="1" lang="ja-JP" altLang="en-US" sz="4000" b="1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9FAA637-6445-429D-A0A1-BC13F77A1754}"/>
              </a:ext>
            </a:extLst>
          </p:cNvPr>
          <p:cNvSpPr txBox="1"/>
          <p:nvPr/>
        </p:nvSpPr>
        <p:spPr>
          <a:xfrm>
            <a:off x="3904448" y="3688007"/>
            <a:ext cx="236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＝</a:t>
            </a:r>
            <a:r>
              <a:rPr lang="en-US" altLang="ja-JP" sz="4000" b="1" dirty="0"/>
              <a:t>2×</a:t>
            </a:r>
            <a:endParaRPr kumimoji="1" lang="ja-JP" altLang="en-US" sz="4000" b="1" dirty="0"/>
          </a:p>
        </p:txBody>
      </p:sp>
      <p:pic>
        <p:nvPicPr>
          <p:cNvPr id="89" name="図 88">
            <a:extLst>
              <a:ext uri="{FF2B5EF4-FFF2-40B4-BE49-F238E27FC236}">
                <a16:creationId xmlns:a16="http://schemas.microsoft.com/office/drawing/2014/main" id="{D9026C9A-CA6B-4E6A-A992-4800D5E6E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9" y="3700080"/>
            <a:ext cx="384365" cy="606892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C3042CD4-7EC1-4F68-8EFE-5B9879423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95" y="3654887"/>
            <a:ext cx="630922" cy="57124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C07B6790-2753-48AE-960E-E42B57808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97" y="5541054"/>
            <a:ext cx="384365" cy="606892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F31C7F3B-EFBD-4C5E-91E5-0D6C12380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88" y="4533866"/>
            <a:ext cx="567640" cy="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6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>
            <a:extLst>
              <a:ext uri="{FF2B5EF4-FFF2-40B4-BE49-F238E27FC236}">
                <a16:creationId xmlns:a16="http://schemas.microsoft.com/office/drawing/2014/main" id="{FB9006A2-2F75-44EA-96FB-E84CF4E3A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8" y="4874338"/>
            <a:ext cx="472629" cy="42792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5D242-5BED-46A8-ACE5-667CCC52CFE0}"/>
              </a:ext>
            </a:extLst>
          </p:cNvPr>
          <p:cNvSpPr/>
          <p:nvPr/>
        </p:nvSpPr>
        <p:spPr>
          <a:xfrm>
            <a:off x="1025801" y="3503237"/>
            <a:ext cx="4320000" cy="36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B3E204-D883-4D8C-B178-6381F86C8A6C}"/>
              </a:ext>
            </a:extLst>
          </p:cNvPr>
          <p:cNvSpPr txBox="1"/>
          <p:nvPr/>
        </p:nvSpPr>
        <p:spPr>
          <a:xfrm>
            <a:off x="192097" y="-12428"/>
            <a:ext cx="861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面積が</a:t>
            </a:r>
            <a:r>
              <a:rPr kumimoji="1" lang="en-US" altLang="ja-JP" sz="4000" b="1" dirty="0"/>
              <a:t>12</a:t>
            </a:r>
            <a:r>
              <a:rPr kumimoji="1" lang="ja-JP" altLang="en-US" sz="4000" b="1" dirty="0"/>
              <a:t>㎠</a:t>
            </a:r>
            <a:r>
              <a:rPr kumimoji="1" lang="ja-JP" altLang="en-US" sz="4000" dirty="0"/>
              <a:t>の</a:t>
            </a:r>
            <a:r>
              <a:rPr kumimoji="1" lang="ja-JP" altLang="en-US" sz="4000" b="1" dirty="0"/>
              <a:t>長方形の縦と横の長さ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0E8ED5-BBDF-4DB9-A73C-101A571E206F}"/>
              </a:ext>
            </a:extLst>
          </p:cNvPr>
          <p:cNvSpPr/>
          <p:nvPr/>
        </p:nvSpPr>
        <p:spPr>
          <a:xfrm>
            <a:off x="1025801" y="3146309"/>
            <a:ext cx="2160000" cy="72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26132-602B-4B8B-86EB-126677CF8A60}"/>
              </a:ext>
            </a:extLst>
          </p:cNvPr>
          <p:cNvSpPr/>
          <p:nvPr/>
        </p:nvSpPr>
        <p:spPr>
          <a:xfrm>
            <a:off x="1024457" y="2786309"/>
            <a:ext cx="1440000" cy="108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67A944-77F8-4D0D-BE34-2E1EBBDB318C}"/>
              </a:ext>
            </a:extLst>
          </p:cNvPr>
          <p:cNvSpPr/>
          <p:nvPr/>
        </p:nvSpPr>
        <p:spPr>
          <a:xfrm>
            <a:off x="1028361" y="2424979"/>
            <a:ext cx="1080000" cy="144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BC7764-5B6F-4E7E-859A-B384E23DA4ED}"/>
              </a:ext>
            </a:extLst>
          </p:cNvPr>
          <p:cNvSpPr txBox="1"/>
          <p:nvPr/>
        </p:nvSpPr>
        <p:spPr>
          <a:xfrm>
            <a:off x="188974" y="339223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1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89A780-B0D7-4440-9246-47870EDFBE23}"/>
              </a:ext>
            </a:extLst>
          </p:cNvPr>
          <p:cNvSpPr txBox="1"/>
          <p:nvPr/>
        </p:nvSpPr>
        <p:spPr>
          <a:xfrm>
            <a:off x="4404137" y="3058705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58AC92-2E95-4A21-98E5-A1C8211EECE1}"/>
              </a:ext>
            </a:extLst>
          </p:cNvPr>
          <p:cNvSpPr txBox="1"/>
          <p:nvPr/>
        </p:nvSpPr>
        <p:spPr>
          <a:xfrm>
            <a:off x="222046" y="3002718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A627AF-CAC0-4BF6-9398-1AC2F208B7E8}"/>
              </a:ext>
            </a:extLst>
          </p:cNvPr>
          <p:cNvSpPr txBox="1"/>
          <p:nvPr/>
        </p:nvSpPr>
        <p:spPr>
          <a:xfrm>
            <a:off x="3022966" y="266361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6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FC5FD6-1556-4637-B468-F5F7FE57F6C1}"/>
              </a:ext>
            </a:extLst>
          </p:cNvPr>
          <p:cNvSpPr txBox="1"/>
          <p:nvPr/>
        </p:nvSpPr>
        <p:spPr>
          <a:xfrm>
            <a:off x="208659" y="261320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458EFE-B3C2-44D3-8220-BE06D834F2FD}"/>
              </a:ext>
            </a:extLst>
          </p:cNvPr>
          <p:cNvSpPr txBox="1"/>
          <p:nvPr/>
        </p:nvSpPr>
        <p:spPr>
          <a:xfrm>
            <a:off x="2200305" y="226013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4DF18F-CCAC-4D3B-A579-90E211B2AAD8}"/>
              </a:ext>
            </a:extLst>
          </p:cNvPr>
          <p:cNvSpPr txBox="1"/>
          <p:nvPr/>
        </p:nvSpPr>
        <p:spPr>
          <a:xfrm>
            <a:off x="206098" y="222368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F962CD-8D23-4958-9C0D-049F0D47E8F2}"/>
              </a:ext>
            </a:extLst>
          </p:cNvPr>
          <p:cNvSpPr txBox="1"/>
          <p:nvPr/>
        </p:nvSpPr>
        <p:spPr>
          <a:xfrm>
            <a:off x="1815245" y="194724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graphicFrame>
        <p:nvGraphicFramePr>
          <p:cNvPr id="23" name="表 6">
            <a:extLst>
              <a:ext uri="{FF2B5EF4-FFF2-40B4-BE49-F238E27FC236}">
                <a16:creationId xmlns:a16="http://schemas.microsoft.com/office/drawing/2014/main" id="{068B7927-277F-452A-9C52-5AEAF6FEC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37318"/>
              </p:ext>
            </p:extLst>
          </p:nvPr>
        </p:nvGraphicFramePr>
        <p:xfrm>
          <a:off x="188976" y="4788810"/>
          <a:ext cx="799397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1832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035698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5301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885695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縦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5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3200" b="1" dirty="0"/>
                        <a:t>横</a:t>
                      </a:r>
                      <a:r>
                        <a:rPr lang="en-US" altLang="ja-JP" sz="3200" b="1" dirty="0"/>
                        <a:t>(</a:t>
                      </a:r>
                      <a:r>
                        <a:rPr lang="ja-JP" altLang="en-US" sz="3200" b="1" dirty="0"/>
                        <a:t>㎝</a:t>
                      </a:r>
                      <a:r>
                        <a:rPr lang="en-US" altLang="ja-JP" sz="3200" b="1" dirty="0"/>
                        <a:t>)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12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6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/>
                        <a:t>3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/>
                        <a:t>2.4</a:t>
                      </a:r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…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7A7810C-CF46-452B-9F28-4345D709EFF7}"/>
              </a:ext>
            </a:extLst>
          </p:cNvPr>
          <p:cNvGrpSpPr/>
          <p:nvPr/>
        </p:nvGrpSpPr>
        <p:grpSpPr>
          <a:xfrm>
            <a:off x="2122371" y="4182400"/>
            <a:ext cx="2412308" cy="2496892"/>
            <a:chOff x="4238362" y="4347995"/>
            <a:chExt cx="2412308" cy="2496892"/>
          </a:xfrm>
        </p:grpSpPr>
        <p:sp>
          <p:nvSpPr>
            <p:cNvPr id="28" name="矢印: 下カーブ 27">
              <a:extLst>
                <a:ext uri="{FF2B5EF4-FFF2-40B4-BE49-F238E27FC236}">
                  <a16:creationId xmlns:a16="http://schemas.microsoft.com/office/drawing/2014/main" id="{A8B0E542-8B1D-4005-B1EF-88F2CDD781BC}"/>
                </a:ext>
              </a:extLst>
            </p:cNvPr>
            <p:cNvSpPr/>
            <p:nvPr/>
          </p:nvSpPr>
          <p:spPr>
            <a:xfrm>
              <a:off x="4238362" y="4519482"/>
              <a:ext cx="2412307" cy="39888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矢印: 下カーブ 28">
              <a:extLst>
                <a:ext uri="{FF2B5EF4-FFF2-40B4-BE49-F238E27FC236}">
                  <a16:creationId xmlns:a16="http://schemas.microsoft.com/office/drawing/2014/main" id="{4C5A84EA-0729-41C5-B96C-F0E01C60C567}"/>
                </a:ext>
              </a:extLst>
            </p:cNvPr>
            <p:cNvSpPr/>
            <p:nvPr/>
          </p:nvSpPr>
          <p:spPr>
            <a:xfrm flipV="1">
              <a:off x="4252288" y="6354786"/>
              <a:ext cx="1427285" cy="341202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矢印: 下カーブ 29">
              <a:extLst>
                <a:ext uri="{FF2B5EF4-FFF2-40B4-BE49-F238E27FC236}">
                  <a16:creationId xmlns:a16="http://schemas.microsoft.com/office/drawing/2014/main" id="{E3108911-B8D0-43FB-8FB7-99117111B9B9}"/>
                </a:ext>
              </a:extLst>
            </p:cNvPr>
            <p:cNvSpPr/>
            <p:nvPr/>
          </p:nvSpPr>
          <p:spPr>
            <a:xfrm flipV="1">
              <a:off x="4252290" y="6354781"/>
              <a:ext cx="2398380" cy="490106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D83D66A-DEDE-4EBA-8068-5AF2A64E3AD1}"/>
                </a:ext>
              </a:extLst>
            </p:cNvPr>
            <p:cNvSpPr txBox="1"/>
            <p:nvPr/>
          </p:nvSpPr>
          <p:spPr>
            <a:xfrm>
              <a:off x="4469456" y="4347995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 sz="3200" b="1" dirty="0">
                  <a:solidFill>
                    <a:srgbClr val="FF0000"/>
                  </a:solidFill>
                </a:rPr>
                <a:t>倍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0C61C3D8-F3A1-4CC1-9AD0-05FBB5E4C0ED}"/>
                </a:ext>
              </a:extLst>
            </p:cNvPr>
            <p:cNvSpPr txBox="1"/>
            <p:nvPr/>
          </p:nvSpPr>
          <p:spPr>
            <a:xfrm>
              <a:off x="5389720" y="4349620"/>
              <a:ext cx="830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r>
                <a:rPr kumimoji="1" lang="ja-JP" altLang="en-US" sz="3200" b="1" dirty="0">
                  <a:solidFill>
                    <a:srgbClr val="00B0F0"/>
                  </a:solidFill>
                </a:rPr>
                <a:t>倍</a:t>
              </a:r>
            </a:p>
          </p:txBody>
        </p:sp>
        <p:sp>
          <p:nvSpPr>
            <p:cNvPr id="35" name="矢印: 下カーブ 34">
              <a:extLst>
                <a:ext uri="{FF2B5EF4-FFF2-40B4-BE49-F238E27FC236}">
                  <a16:creationId xmlns:a16="http://schemas.microsoft.com/office/drawing/2014/main" id="{28843C57-D645-4A41-9DD9-AA46EBDA87AF}"/>
                </a:ext>
              </a:extLst>
            </p:cNvPr>
            <p:cNvSpPr/>
            <p:nvPr/>
          </p:nvSpPr>
          <p:spPr>
            <a:xfrm>
              <a:off x="4273642" y="4640382"/>
              <a:ext cx="1424354" cy="319987"/>
            </a:xfrm>
            <a:prstGeom prst="curved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D0F49A4-F0F0-4AC2-BA80-A96B5DE193B2}"/>
              </a:ext>
            </a:extLst>
          </p:cNvPr>
          <p:cNvGrpSpPr/>
          <p:nvPr/>
        </p:nvGrpSpPr>
        <p:grpSpPr>
          <a:xfrm>
            <a:off x="2758777" y="5907127"/>
            <a:ext cx="497437" cy="1077218"/>
            <a:chOff x="605499" y="2197305"/>
            <a:chExt cx="497437" cy="1077218"/>
          </a:xfrm>
        </p:grpSpPr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F4CA2A6-4B55-4516-9BC7-A56FC66B9129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FF0000"/>
                  </a:solidFill>
                </a:rPr>
                <a:t>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2BEE091-10E0-42EB-9BAD-AC9DDC5AFDCD}"/>
                </a:ext>
              </a:extLst>
            </p:cNvPr>
            <p:cNvCxnSpPr>
              <a:stCxn id="39" idx="1"/>
              <a:endCxn id="39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1A52561-7C86-4B41-8A29-B7D8FDCDDCD0}"/>
              </a:ext>
            </a:extLst>
          </p:cNvPr>
          <p:cNvGrpSpPr/>
          <p:nvPr/>
        </p:nvGrpSpPr>
        <p:grpSpPr>
          <a:xfrm>
            <a:off x="3819605" y="5967587"/>
            <a:ext cx="497437" cy="1077218"/>
            <a:chOff x="605499" y="2197305"/>
            <a:chExt cx="497437" cy="1077218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C52622B5-ADBB-4DE4-8E5C-818C515F03D2}"/>
                </a:ext>
              </a:extLst>
            </p:cNvPr>
            <p:cNvSpPr txBox="1"/>
            <p:nvPr/>
          </p:nvSpPr>
          <p:spPr>
            <a:xfrm>
              <a:off x="605499" y="2197305"/>
              <a:ext cx="4974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00B0F0"/>
                  </a:solidFill>
                </a:rPr>
                <a:t>1</a:t>
              </a:r>
            </a:p>
            <a:p>
              <a:r>
                <a:rPr lang="en-US" altLang="ja-JP" sz="3200" b="1" dirty="0">
                  <a:solidFill>
                    <a:srgbClr val="00B0F0"/>
                  </a:solidFill>
                </a:rPr>
                <a:t>3</a:t>
              </a:r>
              <a:endParaRPr kumimoji="1" lang="ja-JP" altLang="en-US" sz="3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C29381-CB13-42E3-8DFF-5A56C7FFE8AA}"/>
                </a:ext>
              </a:extLst>
            </p:cNvPr>
            <p:cNvCxnSpPr>
              <a:stCxn id="42" idx="1"/>
              <a:endCxn id="42" idx="3"/>
            </p:cNvCxnSpPr>
            <p:nvPr/>
          </p:nvCxnSpPr>
          <p:spPr>
            <a:xfrm>
              <a:off x="605499" y="2735914"/>
              <a:ext cx="49743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64EBF46-84CB-456A-BE08-D04B947C4822}"/>
              </a:ext>
            </a:extLst>
          </p:cNvPr>
          <p:cNvSpPr txBox="1"/>
          <p:nvPr/>
        </p:nvSpPr>
        <p:spPr>
          <a:xfrm>
            <a:off x="7387812" y="715468"/>
            <a:ext cx="4478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反比例のグラフ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B484593-7648-422F-B846-4B8C8AFD4D19}"/>
              </a:ext>
            </a:extLst>
          </p:cNvPr>
          <p:cNvSpPr/>
          <p:nvPr/>
        </p:nvSpPr>
        <p:spPr>
          <a:xfrm>
            <a:off x="1025800" y="2060275"/>
            <a:ext cx="864000" cy="1800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F3A7F98-6846-40B7-A452-0DB95B1B290A}"/>
              </a:ext>
            </a:extLst>
          </p:cNvPr>
          <p:cNvSpPr txBox="1"/>
          <p:nvPr/>
        </p:nvSpPr>
        <p:spPr>
          <a:xfrm>
            <a:off x="222045" y="183417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5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ED833A1-92E3-437B-8308-1E8D6EC8191B}"/>
              </a:ext>
            </a:extLst>
          </p:cNvPr>
          <p:cNvSpPr txBox="1"/>
          <p:nvPr/>
        </p:nvSpPr>
        <p:spPr>
          <a:xfrm>
            <a:off x="1573513" y="1605529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2.4</a:t>
            </a:r>
            <a:r>
              <a:rPr lang="ja-JP" altLang="en-US" sz="3200" dirty="0"/>
              <a:t>㎝</a:t>
            </a:r>
            <a:endParaRPr kumimoji="1" lang="ja-JP" altLang="en-US" sz="3200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2588073-AC67-4914-9375-6EECA6A96F66}"/>
              </a:ext>
            </a:extLst>
          </p:cNvPr>
          <p:cNvSpPr txBox="1"/>
          <p:nvPr/>
        </p:nvSpPr>
        <p:spPr>
          <a:xfrm>
            <a:off x="-8965" y="737095"/>
            <a:ext cx="725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横の長さは縦の長さに反比例する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B8D739A-D9B7-4CC3-BEC4-9C454CD77417}"/>
              </a:ext>
            </a:extLst>
          </p:cNvPr>
          <p:cNvSpPr txBox="1"/>
          <p:nvPr/>
        </p:nvSpPr>
        <p:spPr>
          <a:xfrm>
            <a:off x="1182631" y="1292028"/>
            <a:ext cx="656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横の長さ＝</a:t>
            </a:r>
            <a:r>
              <a:rPr kumimoji="1" lang="en-US" altLang="ja-JP" sz="4000" b="1" dirty="0"/>
              <a:t>12÷</a:t>
            </a:r>
            <a:r>
              <a:rPr kumimoji="1" lang="ja-JP" altLang="en-US" sz="4000" b="1" dirty="0"/>
              <a:t>縦の長さ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6524C65-BFC6-4D62-BC39-F10EEB99A6A6}"/>
              </a:ext>
            </a:extLst>
          </p:cNvPr>
          <p:cNvSpPr txBox="1"/>
          <p:nvPr/>
        </p:nvSpPr>
        <p:spPr>
          <a:xfrm>
            <a:off x="4246217" y="2017356"/>
            <a:ext cx="236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＝</a:t>
            </a:r>
            <a:r>
              <a:rPr lang="en-US" altLang="ja-JP" sz="4000" b="1" dirty="0"/>
              <a:t>12÷</a:t>
            </a:r>
            <a:endParaRPr kumimoji="1" lang="ja-JP" altLang="en-US" sz="4000" b="1" dirty="0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CBD7A583-0F92-43FC-87F1-061EC589E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8" y="2029429"/>
            <a:ext cx="384365" cy="60689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7292A87-A39D-4633-8E7C-197D0B145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07" y="2002410"/>
            <a:ext cx="630922" cy="57124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B01CE1E-36F1-4213-A937-959D3B095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51" y="1546465"/>
            <a:ext cx="4912673" cy="4722783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76ABB36-A6D0-4E44-B7E1-65F56AF31880}"/>
              </a:ext>
            </a:extLst>
          </p:cNvPr>
          <p:cNvGrpSpPr/>
          <p:nvPr/>
        </p:nvGrpSpPr>
        <p:grpSpPr>
          <a:xfrm>
            <a:off x="7902261" y="2131007"/>
            <a:ext cx="3586772" cy="3521619"/>
            <a:chOff x="7114516" y="2036704"/>
            <a:chExt cx="3844732" cy="3774893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EEB8C1F-BF31-4A66-BA31-1AB5D8DFF94A}"/>
                </a:ext>
              </a:extLst>
            </p:cNvPr>
            <p:cNvSpPr txBox="1"/>
            <p:nvPr/>
          </p:nvSpPr>
          <p:spPr>
            <a:xfrm>
              <a:off x="8549966" y="2268025"/>
              <a:ext cx="1601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 dirty="0">
                  <a:solidFill>
                    <a:srgbClr val="FF0000"/>
                  </a:solidFill>
                </a:rPr>
                <a:t>曲線</a:t>
              </a:r>
              <a:endParaRPr kumimoji="1" lang="ja-JP" altLang="en-US" sz="4800" dirty="0">
                <a:solidFill>
                  <a:srgbClr val="FF0000"/>
                </a:solidFill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20B911B-9412-4C18-83E5-D243280075F9}"/>
                </a:ext>
              </a:extLst>
            </p:cNvPr>
            <p:cNvSpPr txBox="1"/>
            <p:nvPr/>
          </p:nvSpPr>
          <p:spPr>
            <a:xfrm>
              <a:off x="7114516" y="203670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FA48533A-0381-4BB1-BAD5-B280153DE92B}"/>
                </a:ext>
              </a:extLst>
            </p:cNvPr>
            <p:cNvSpPr txBox="1"/>
            <p:nvPr/>
          </p:nvSpPr>
          <p:spPr>
            <a:xfrm>
              <a:off x="7446196" y="399181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67C7216B-2792-48A3-BF57-80F8A3382B3A}"/>
                </a:ext>
              </a:extLst>
            </p:cNvPr>
            <p:cNvSpPr txBox="1"/>
            <p:nvPr/>
          </p:nvSpPr>
          <p:spPr>
            <a:xfrm>
              <a:off x="8065126" y="4974634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49ACD0DF-10C5-4A22-9B1D-4AB09D278145}"/>
                </a:ext>
              </a:extLst>
            </p:cNvPr>
            <p:cNvSpPr txBox="1"/>
            <p:nvPr/>
          </p:nvSpPr>
          <p:spPr>
            <a:xfrm>
              <a:off x="8711866" y="5297250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E52824D-0EBF-44FD-A65A-48BE38C8CB64}"/>
                </a:ext>
              </a:extLst>
            </p:cNvPr>
            <p:cNvSpPr txBox="1"/>
            <p:nvPr/>
          </p:nvSpPr>
          <p:spPr>
            <a:xfrm>
              <a:off x="10599760" y="56269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342F4E0F-7CB3-4D7B-90A2-1461946D5EF3}"/>
                </a:ext>
              </a:extLst>
            </p:cNvPr>
            <p:cNvSpPr txBox="1"/>
            <p:nvPr/>
          </p:nvSpPr>
          <p:spPr>
            <a:xfrm>
              <a:off x="9350836" y="5464231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04DFCD41-9A56-4379-A062-CC5E0F79B6FE}"/>
                </a:ext>
              </a:extLst>
            </p:cNvPr>
            <p:cNvSpPr txBox="1"/>
            <p:nvPr/>
          </p:nvSpPr>
          <p:spPr>
            <a:xfrm>
              <a:off x="7758779" y="4656309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CB15D7C-C9E3-485E-933D-79E91271C157}"/>
                </a:ext>
              </a:extLst>
            </p:cNvPr>
            <p:cNvSpPr txBox="1"/>
            <p:nvPr/>
          </p:nvSpPr>
          <p:spPr>
            <a:xfrm>
              <a:off x="7275783" y="3341847"/>
              <a:ext cx="35948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/>
                <a:t>●</a:t>
              </a:r>
            </a:p>
          </p:txBody>
        </p:sp>
      </p:grpSp>
      <p:pic>
        <p:nvPicPr>
          <p:cNvPr id="63" name="図 62">
            <a:extLst>
              <a:ext uri="{FF2B5EF4-FFF2-40B4-BE49-F238E27FC236}">
                <a16:creationId xmlns:a16="http://schemas.microsoft.com/office/drawing/2014/main" id="{5521845F-BEFF-4030-9C3A-2BCDF6708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71" y="5554218"/>
            <a:ext cx="384365" cy="6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45E9F1-C6E1-4113-90FC-70F6AEB623E2}"/>
              </a:ext>
            </a:extLst>
          </p:cNvPr>
          <p:cNvSpPr txBox="1"/>
          <p:nvPr/>
        </p:nvSpPr>
        <p:spPr>
          <a:xfrm>
            <a:off x="2191078" y="54783"/>
            <a:ext cx="939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</a:t>
            </a:r>
            <a:r>
              <a:rPr kumimoji="1" lang="ja-JP" altLang="en-US" sz="4000" dirty="0">
                <a:solidFill>
                  <a:srgbClr val="0070C0"/>
                </a:solidFill>
              </a:rPr>
              <a:t>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AF795F31-897F-424E-9A63-4EB1C380F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737194"/>
              </p:ext>
            </p:extLst>
          </p:nvPr>
        </p:nvGraphicFramePr>
        <p:xfrm>
          <a:off x="196900" y="4115267"/>
          <a:ext cx="11044584" cy="1941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647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3674277199"/>
                    </a:ext>
                  </a:extLst>
                </a:gridCol>
                <a:gridCol w="1176991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</a:tblGrid>
              <a:tr h="1035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06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DF8CC4-BFE5-4C4E-AA21-75F043D6E3FE}"/>
              </a:ext>
            </a:extLst>
          </p:cNvPr>
          <p:cNvSpPr txBox="1"/>
          <p:nvPr/>
        </p:nvSpPr>
        <p:spPr>
          <a:xfrm>
            <a:off x="210806" y="1147539"/>
            <a:ext cx="11156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100</a:t>
            </a:r>
            <a:r>
              <a:rPr kumimoji="1" lang="ja-JP" altLang="en-US" sz="4000" dirty="0"/>
              <a:t>円持っていて</a:t>
            </a:r>
            <a:r>
              <a:rPr kumimoji="1" lang="en-US" altLang="ja-JP" sz="4000" dirty="0"/>
              <a:t>1</a:t>
            </a:r>
            <a:r>
              <a:rPr kumimoji="1" lang="ja-JP" altLang="en-US" sz="4000" dirty="0"/>
              <a:t>個</a:t>
            </a:r>
            <a:r>
              <a:rPr kumimoji="1" lang="en-US" altLang="ja-JP" sz="4000" dirty="0"/>
              <a:t>10</a:t>
            </a:r>
            <a:r>
              <a:rPr kumimoji="1" lang="ja-JP" altLang="en-US" sz="4000" dirty="0"/>
              <a:t>円のお菓子を買った時の代金とおつり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A437A5F-BB8D-4562-905E-445C1E5F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10" y="1725082"/>
            <a:ext cx="2112243" cy="158418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D0DC366-BC55-4981-97A1-0F8585766E25}"/>
              </a:ext>
            </a:extLst>
          </p:cNvPr>
          <p:cNvSpPr/>
          <p:nvPr/>
        </p:nvSpPr>
        <p:spPr>
          <a:xfrm>
            <a:off x="2192577" y="2352256"/>
            <a:ext cx="2356655" cy="734806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9562EA02-61C8-4718-BC8D-BCB469331278}"/>
              </a:ext>
            </a:extLst>
          </p:cNvPr>
          <p:cNvSpPr/>
          <p:nvPr/>
        </p:nvSpPr>
        <p:spPr>
          <a:xfrm>
            <a:off x="5450115" y="2352256"/>
            <a:ext cx="2452895" cy="77411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EE47ED-43FF-4E80-BDF8-C8097940C6D5}"/>
              </a:ext>
            </a:extLst>
          </p:cNvPr>
          <p:cNvSpPr txBox="1"/>
          <p:nvPr/>
        </p:nvSpPr>
        <p:spPr>
          <a:xfrm>
            <a:off x="4650860" y="248907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8E716C-A7CF-4353-94F4-510EDFC3FAA2}"/>
              </a:ext>
            </a:extLst>
          </p:cNvPr>
          <p:cNvSpPr txBox="1"/>
          <p:nvPr/>
        </p:nvSpPr>
        <p:spPr>
          <a:xfrm>
            <a:off x="2784164" y="241206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代金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51536C-73F5-47CB-98D6-F1426D7A509D}"/>
              </a:ext>
            </a:extLst>
          </p:cNvPr>
          <p:cNvSpPr txBox="1"/>
          <p:nvPr/>
        </p:nvSpPr>
        <p:spPr>
          <a:xfrm>
            <a:off x="5885741" y="241206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おつり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0D1A7A-D20F-42BE-A69F-D5C452F63B2F}"/>
              </a:ext>
            </a:extLst>
          </p:cNvPr>
          <p:cNvSpPr txBox="1"/>
          <p:nvPr/>
        </p:nvSpPr>
        <p:spPr>
          <a:xfrm>
            <a:off x="0" y="8140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レベル１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6F2EDE5-07A1-41A0-B6FB-24C254AB76B0}"/>
              </a:ext>
            </a:extLst>
          </p:cNvPr>
          <p:cNvSpPr/>
          <p:nvPr/>
        </p:nvSpPr>
        <p:spPr>
          <a:xfrm>
            <a:off x="4087877" y="4327253"/>
            <a:ext cx="4625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A817CA58-4537-4EAF-8780-3578D19CDD4A}"/>
              </a:ext>
            </a:extLst>
          </p:cNvPr>
          <p:cNvSpPr/>
          <p:nvPr/>
        </p:nvSpPr>
        <p:spPr>
          <a:xfrm>
            <a:off x="4089514" y="5386077"/>
            <a:ext cx="4308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E4D7A903-E028-43FF-91FF-3BF93F31DF14}"/>
              </a:ext>
            </a:extLst>
          </p:cNvPr>
          <p:cNvSpPr/>
          <p:nvPr/>
        </p:nvSpPr>
        <p:spPr>
          <a:xfrm>
            <a:off x="5444820" y="4339570"/>
            <a:ext cx="471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A76C2530-295D-49D1-8A0F-24D03F81B596}"/>
              </a:ext>
            </a:extLst>
          </p:cNvPr>
          <p:cNvSpPr/>
          <p:nvPr/>
        </p:nvSpPr>
        <p:spPr>
          <a:xfrm>
            <a:off x="5362066" y="5386077"/>
            <a:ext cx="4308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94890643-04E1-45CF-8044-5B4977103983}"/>
              </a:ext>
            </a:extLst>
          </p:cNvPr>
          <p:cNvSpPr/>
          <p:nvPr/>
        </p:nvSpPr>
        <p:spPr>
          <a:xfrm>
            <a:off x="6579461" y="4353198"/>
            <a:ext cx="471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DCE409D3-9DA5-4744-A2C8-E00BD56D0053}"/>
              </a:ext>
            </a:extLst>
          </p:cNvPr>
          <p:cNvSpPr/>
          <p:nvPr/>
        </p:nvSpPr>
        <p:spPr>
          <a:xfrm>
            <a:off x="6462962" y="5356796"/>
            <a:ext cx="4829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261EE73-EE69-4734-9E04-330C549F61E7}"/>
              </a:ext>
            </a:extLst>
          </p:cNvPr>
          <p:cNvSpPr/>
          <p:nvPr/>
        </p:nvSpPr>
        <p:spPr>
          <a:xfrm>
            <a:off x="7657835" y="4368788"/>
            <a:ext cx="471760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F6409A87-5C61-4ACB-A096-E84D9AF5C049}"/>
              </a:ext>
            </a:extLst>
          </p:cNvPr>
          <p:cNvSpPr/>
          <p:nvPr/>
        </p:nvSpPr>
        <p:spPr>
          <a:xfrm>
            <a:off x="7724102" y="5410638"/>
            <a:ext cx="4308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4595799-D256-455E-A004-81414A56504F}"/>
              </a:ext>
            </a:extLst>
          </p:cNvPr>
          <p:cNvSpPr txBox="1"/>
          <p:nvPr/>
        </p:nvSpPr>
        <p:spPr>
          <a:xfrm>
            <a:off x="3342549" y="4238548"/>
            <a:ext cx="88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</a:t>
            </a:r>
            <a:endParaRPr kumimoji="1" lang="ja-JP" altLang="en-US" sz="40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9F7A9C-31D6-403B-9612-3A92D24475CE}"/>
              </a:ext>
            </a:extLst>
          </p:cNvPr>
          <p:cNvSpPr txBox="1"/>
          <p:nvPr/>
        </p:nvSpPr>
        <p:spPr>
          <a:xfrm>
            <a:off x="3334385" y="530110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90</a:t>
            </a:r>
            <a:endParaRPr kumimoji="1" lang="ja-JP" altLang="en-US" sz="4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BC61BD5-16ED-4B10-808F-34D4601D0B5D}"/>
              </a:ext>
            </a:extLst>
          </p:cNvPr>
          <p:cNvSpPr txBox="1"/>
          <p:nvPr/>
        </p:nvSpPr>
        <p:spPr>
          <a:xfrm>
            <a:off x="4513094" y="4238548"/>
            <a:ext cx="809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ADCE9D-9B5B-4E1A-B843-8919D31CE90E}"/>
              </a:ext>
            </a:extLst>
          </p:cNvPr>
          <p:cNvSpPr txBox="1"/>
          <p:nvPr/>
        </p:nvSpPr>
        <p:spPr>
          <a:xfrm>
            <a:off x="4513094" y="532173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80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C0194CF-CAFD-4929-9762-0280D69DEB30}"/>
              </a:ext>
            </a:extLst>
          </p:cNvPr>
          <p:cNvSpPr txBox="1"/>
          <p:nvPr/>
        </p:nvSpPr>
        <p:spPr>
          <a:xfrm>
            <a:off x="5787433" y="4238548"/>
            <a:ext cx="7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</a:t>
            </a:r>
            <a:endParaRPr kumimoji="1" lang="ja-JP" altLang="en-US" sz="40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4A493CA-ED76-44AD-BD4D-D3D954DBEACA}"/>
              </a:ext>
            </a:extLst>
          </p:cNvPr>
          <p:cNvSpPr txBox="1"/>
          <p:nvPr/>
        </p:nvSpPr>
        <p:spPr>
          <a:xfrm>
            <a:off x="5795925" y="529670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70</a:t>
            </a:r>
            <a:endParaRPr kumimoji="1" lang="ja-JP" altLang="en-US" sz="40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79E802A-4AB3-492F-8FE9-C253AA77F604}"/>
              </a:ext>
            </a:extLst>
          </p:cNvPr>
          <p:cNvSpPr txBox="1"/>
          <p:nvPr/>
        </p:nvSpPr>
        <p:spPr>
          <a:xfrm>
            <a:off x="6940636" y="4238548"/>
            <a:ext cx="771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40</a:t>
            </a:r>
            <a:endParaRPr kumimoji="1" lang="ja-JP" altLang="en-US" sz="4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3B2B94C-2A70-4788-858F-136176469849}"/>
              </a:ext>
            </a:extLst>
          </p:cNvPr>
          <p:cNvSpPr txBox="1"/>
          <p:nvPr/>
        </p:nvSpPr>
        <p:spPr>
          <a:xfrm>
            <a:off x="6876655" y="5260944"/>
            <a:ext cx="83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0BD358D-B7E6-4227-91CD-AB45643346F7}"/>
              </a:ext>
            </a:extLst>
          </p:cNvPr>
          <p:cNvSpPr txBox="1"/>
          <p:nvPr/>
        </p:nvSpPr>
        <p:spPr>
          <a:xfrm>
            <a:off x="8085348" y="4238548"/>
            <a:ext cx="88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50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D5C385-A545-43B1-98B5-C54D50E9A295}"/>
              </a:ext>
            </a:extLst>
          </p:cNvPr>
          <p:cNvSpPr txBox="1"/>
          <p:nvPr/>
        </p:nvSpPr>
        <p:spPr>
          <a:xfrm>
            <a:off x="8113201" y="529670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50</a:t>
            </a:r>
            <a:endParaRPr kumimoji="1" lang="ja-JP" altLang="en-US" sz="4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BE0840D-4434-48C9-ABAF-A3522B7E8060}"/>
              </a:ext>
            </a:extLst>
          </p:cNvPr>
          <p:cNvSpPr txBox="1"/>
          <p:nvPr/>
        </p:nvSpPr>
        <p:spPr>
          <a:xfrm>
            <a:off x="10360960" y="4193420"/>
            <a:ext cx="88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</a:t>
            </a:r>
            <a:r>
              <a:rPr kumimoji="1" lang="en-US" altLang="ja-JP" sz="4000" b="1" dirty="0"/>
              <a:t>0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59A34F8-DD7B-4AAF-A78D-E07521C36AC3}"/>
              </a:ext>
            </a:extLst>
          </p:cNvPr>
          <p:cNvSpPr txBox="1"/>
          <p:nvPr/>
        </p:nvSpPr>
        <p:spPr>
          <a:xfrm>
            <a:off x="10412451" y="5245169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kumimoji="1" lang="en-US" altLang="ja-JP" sz="4000" b="1" dirty="0"/>
              <a:t>0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24DD628-F051-4546-9625-E8F7D7B4CD4E}"/>
              </a:ext>
            </a:extLst>
          </p:cNvPr>
          <p:cNvSpPr txBox="1"/>
          <p:nvPr/>
        </p:nvSpPr>
        <p:spPr>
          <a:xfrm>
            <a:off x="385850" y="4186552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代金</a:t>
            </a:r>
            <a:r>
              <a:rPr kumimoji="1" lang="en-US" altLang="ja-JP" sz="3200" b="1" dirty="0"/>
              <a:t>(</a:t>
            </a:r>
            <a:r>
              <a:rPr kumimoji="1" lang="ja-JP" altLang="en-US" sz="3200" b="1" dirty="0"/>
              <a:t>円</a:t>
            </a:r>
            <a:r>
              <a:rPr kumimoji="1"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ABCEF94-DEDF-42DE-9159-2BBE7ACC146F}"/>
              </a:ext>
            </a:extLst>
          </p:cNvPr>
          <p:cNvSpPr txBox="1"/>
          <p:nvPr/>
        </p:nvSpPr>
        <p:spPr>
          <a:xfrm>
            <a:off x="85439" y="5278192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おつり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円</a:t>
            </a:r>
            <a:r>
              <a:rPr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064ED3B-A9E5-4179-BD7F-E1D99B41BF5E}"/>
              </a:ext>
            </a:extLst>
          </p:cNvPr>
          <p:cNvSpPr txBox="1"/>
          <p:nvPr/>
        </p:nvSpPr>
        <p:spPr>
          <a:xfrm>
            <a:off x="9206457" y="4257161"/>
            <a:ext cx="88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AE95450-C17B-4D97-A6D3-E535F1F933B4}"/>
              </a:ext>
            </a:extLst>
          </p:cNvPr>
          <p:cNvSpPr txBox="1"/>
          <p:nvPr/>
        </p:nvSpPr>
        <p:spPr>
          <a:xfrm>
            <a:off x="9273665" y="52451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…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F651452-5F3A-49C1-858B-D8D3BBF43009}"/>
              </a:ext>
            </a:extLst>
          </p:cNvPr>
          <p:cNvSpPr txBox="1"/>
          <p:nvPr/>
        </p:nvSpPr>
        <p:spPr>
          <a:xfrm>
            <a:off x="2055120" y="601867"/>
            <a:ext cx="939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40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も変わる数量</a:t>
            </a:r>
            <a:r>
              <a:rPr lang="ja-JP" altLang="en-US" sz="4000" b="1" dirty="0">
                <a:solidFill>
                  <a:srgbClr val="0070C0"/>
                </a:solidFill>
              </a:rPr>
              <a:t>は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？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CE7B747-44C4-4FAE-A024-5F076FD94FE3}"/>
              </a:ext>
            </a:extLst>
          </p:cNvPr>
          <p:cNvSpPr/>
          <p:nvPr/>
        </p:nvSpPr>
        <p:spPr>
          <a:xfrm>
            <a:off x="10360960" y="4123160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997472-EC63-466E-8294-C813D01F7EB5}"/>
              </a:ext>
            </a:extLst>
          </p:cNvPr>
          <p:cNvSpPr txBox="1"/>
          <p:nvPr/>
        </p:nvSpPr>
        <p:spPr>
          <a:xfrm>
            <a:off x="466107" y="3331663"/>
            <a:ext cx="11259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代金が</a:t>
            </a:r>
            <a:r>
              <a:rPr kumimoji="1" lang="en-US" altLang="ja-JP" sz="4000" b="1" dirty="0"/>
              <a:t>10</a:t>
            </a:r>
            <a:r>
              <a:rPr kumimoji="1" lang="ja-JP" altLang="en-US" sz="4000" b="1" dirty="0"/>
              <a:t>円ふえると，おつりは</a:t>
            </a:r>
            <a:r>
              <a:rPr kumimoji="1" lang="en-US" altLang="ja-JP" sz="4000" b="1" dirty="0"/>
              <a:t>10</a:t>
            </a:r>
            <a:r>
              <a:rPr kumimoji="1" lang="ja-JP" altLang="en-US" sz="4000" b="1" dirty="0"/>
              <a:t>円少なくなる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D425EE8-EF50-49C4-A258-54091F7ED168}"/>
              </a:ext>
            </a:extLst>
          </p:cNvPr>
          <p:cNvSpPr txBox="1"/>
          <p:nvPr/>
        </p:nvSpPr>
        <p:spPr>
          <a:xfrm>
            <a:off x="-6826" y="27043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レベル１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9A3B92B-B514-4C69-B845-5F66AC5C2241}"/>
              </a:ext>
            </a:extLst>
          </p:cNvPr>
          <p:cNvSpPr txBox="1"/>
          <p:nvPr/>
        </p:nvSpPr>
        <p:spPr>
          <a:xfrm>
            <a:off x="9642256" y="4719295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CC0F58A-E31E-469A-BBEE-6C03C024F52A}"/>
              </a:ext>
            </a:extLst>
          </p:cNvPr>
          <p:cNvSpPr txBox="1"/>
          <p:nvPr/>
        </p:nvSpPr>
        <p:spPr>
          <a:xfrm>
            <a:off x="7467532" y="6127280"/>
            <a:ext cx="227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おつり</a:t>
            </a:r>
            <a:r>
              <a:rPr kumimoji="1" lang="ja-JP" altLang="en-US" sz="4000" b="1" dirty="0"/>
              <a:t>＝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15530DB2-E5F3-418B-9D9F-FDAC881D9578}"/>
              </a:ext>
            </a:extLst>
          </p:cNvPr>
          <p:cNvSpPr/>
          <p:nvPr/>
        </p:nvSpPr>
        <p:spPr>
          <a:xfrm>
            <a:off x="8061141" y="4143338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F6D890A6-5B89-4505-9B31-A45D128DC303}"/>
              </a:ext>
            </a:extLst>
          </p:cNvPr>
          <p:cNvSpPr/>
          <p:nvPr/>
        </p:nvSpPr>
        <p:spPr>
          <a:xfrm>
            <a:off x="6930993" y="4168223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4642707B-DD10-425E-8EA9-09E70035B23E}"/>
              </a:ext>
            </a:extLst>
          </p:cNvPr>
          <p:cNvSpPr/>
          <p:nvPr/>
        </p:nvSpPr>
        <p:spPr>
          <a:xfrm>
            <a:off x="5791267" y="4186552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D973007F-748D-4898-AE76-FE6C97EE557E}"/>
              </a:ext>
            </a:extLst>
          </p:cNvPr>
          <p:cNvSpPr/>
          <p:nvPr/>
        </p:nvSpPr>
        <p:spPr>
          <a:xfrm>
            <a:off x="4570356" y="4167254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C2BE7458-D808-486B-89CF-08B01846203E}"/>
              </a:ext>
            </a:extLst>
          </p:cNvPr>
          <p:cNvSpPr/>
          <p:nvPr/>
        </p:nvSpPr>
        <p:spPr>
          <a:xfrm>
            <a:off x="3307831" y="4160711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9DAD83D-D3E1-4A52-A135-8B0369064169}"/>
              </a:ext>
            </a:extLst>
          </p:cNvPr>
          <p:cNvSpPr txBox="1"/>
          <p:nvPr/>
        </p:nvSpPr>
        <p:spPr>
          <a:xfrm>
            <a:off x="9443285" y="6106927"/>
            <a:ext cx="265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100</a:t>
            </a:r>
            <a:r>
              <a:rPr kumimoji="1" lang="ja-JP" altLang="en-US" sz="4000" b="1" dirty="0"/>
              <a:t>−代金</a:t>
            </a:r>
          </a:p>
        </p:txBody>
      </p:sp>
    </p:spTree>
    <p:extLst>
      <p:ext uri="{BB962C8B-B14F-4D97-AF65-F5344CB8AC3E}">
        <p14:creationId xmlns:p14="http://schemas.microsoft.com/office/powerpoint/2010/main" val="22532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/>
      <p:bldP spid="11" grpId="0"/>
      <p:bldP spid="12" grpId="0"/>
      <p:bldP spid="13" grpId="0"/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3" grpId="0" animBg="1"/>
      <p:bldP spid="46" grpId="0"/>
      <p:bldP spid="49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836AA-2AFC-4EBC-8B14-1114AAD775EC}"/>
              </a:ext>
            </a:extLst>
          </p:cNvPr>
          <p:cNvSpPr txBox="1"/>
          <p:nvPr/>
        </p:nvSpPr>
        <p:spPr>
          <a:xfrm>
            <a:off x="3771899" y="3290833"/>
            <a:ext cx="3640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終わり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0219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FF53E6F-C5C9-40CB-AC75-B7DD1737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38" y="1375110"/>
            <a:ext cx="2852762" cy="285276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45E9F1-C6E1-4113-90FC-70F6AEB623E2}"/>
              </a:ext>
            </a:extLst>
          </p:cNvPr>
          <p:cNvSpPr txBox="1"/>
          <p:nvPr/>
        </p:nvSpPr>
        <p:spPr>
          <a:xfrm>
            <a:off x="2784013" y="26761"/>
            <a:ext cx="939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ともなって変わる</a:t>
            </a:r>
            <a:r>
              <a:rPr kumimoji="1" lang="en-US" altLang="ja-JP" sz="4000" dirty="0"/>
              <a:t>2</a:t>
            </a:r>
            <a:r>
              <a:rPr kumimoji="1" lang="ja-JP" altLang="en-US" sz="4000" dirty="0"/>
              <a:t>つの数量は何と何？</a:t>
            </a:r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AF795F31-897F-424E-9A63-4EB1C380F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74237"/>
              </p:ext>
            </p:extLst>
          </p:nvPr>
        </p:nvGraphicFramePr>
        <p:xfrm>
          <a:off x="218082" y="4776716"/>
          <a:ext cx="11836170" cy="1890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7700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1335901962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434918706"/>
                    </a:ext>
                  </a:extLst>
                </a:gridCol>
                <a:gridCol w="990847">
                  <a:extLst>
                    <a:ext uri="{9D8B030D-6E8A-4147-A177-3AD203B41FA5}">
                      <a16:colId xmlns:a16="http://schemas.microsoft.com/office/drawing/2014/main" val="1926553128"/>
                    </a:ext>
                  </a:extLst>
                </a:gridCol>
              </a:tblGrid>
              <a:tr h="945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9453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CF900CD-3E26-4690-8EF6-0F21B5F229CF}"/>
              </a:ext>
            </a:extLst>
          </p:cNvPr>
          <p:cNvSpPr/>
          <p:nvPr/>
        </p:nvSpPr>
        <p:spPr>
          <a:xfrm>
            <a:off x="818194" y="2091519"/>
            <a:ext cx="235665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1689F59-9A3B-459E-B801-6C34FD48AC46}"/>
              </a:ext>
            </a:extLst>
          </p:cNvPr>
          <p:cNvSpPr/>
          <p:nvPr/>
        </p:nvSpPr>
        <p:spPr>
          <a:xfrm>
            <a:off x="7288531" y="2105156"/>
            <a:ext cx="2452895" cy="90291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D73C43-6C70-4D5C-8DEE-5AD26CC18F14}"/>
              </a:ext>
            </a:extLst>
          </p:cNvPr>
          <p:cNvSpPr txBox="1"/>
          <p:nvPr/>
        </p:nvSpPr>
        <p:spPr>
          <a:xfrm>
            <a:off x="4843733" y="242157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CE64F1-3AC4-48AC-BE44-1EA64FDFFC55}"/>
              </a:ext>
            </a:extLst>
          </p:cNvPr>
          <p:cNvSpPr txBox="1"/>
          <p:nvPr/>
        </p:nvSpPr>
        <p:spPr>
          <a:xfrm>
            <a:off x="938339" y="223999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昼の長さ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B69DB4-835B-4EA9-B362-E1D1E1036B74}"/>
              </a:ext>
            </a:extLst>
          </p:cNvPr>
          <p:cNvSpPr txBox="1"/>
          <p:nvPr/>
        </p:nvSpPr>
        <p:spPr>
          <a:xfrm>
            <a:off x="7504916" y="218922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夜の長さ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E65B8A-1697-4AF4-A5FC-B0EE30E10C59}"/>
              </a:ext>
            </a:extLst>
          </p:cNvPr>
          <p:cNvSpPr txBox="1"/>
          <p:nvPr/>
        </p:nvSpPr>
        <p:spPr>
          <a:xfrm>
            <a:off x="3701228" y="604067"/>
            <a:ext cx="311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日＝</a:t>
            </a:r>
            <a:r>
              <a:rPr kumimoji="1" lang="en-US" altLang="ja-JP" sz="4000" b="1" dirty="0"/>
              <a:t>24</a:t>
            </a:r>
            <a:r>
              <a:rPr kumimoji="1" lang="ja-JP" altLang="en-US" sz="4000" b="1" dirty="0"/>
              <a:t>時間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E3CBA233-1EFB-4EFB-835D-156230BBB64E}"/>
              </a:ext>
            </a:extLst>
          </p:cNvPr>
          <p:cNvSpPr/>
          <p:nvPr/>
        </p:nvSpPr>
        <p:spPr>
          <a:xfrm>
            <a:off x="2980461" y="4952911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AEE1E86-33EE-4724-9D76-D66E91C3ACB8}"/>
              </a:ext>
            </a:extLst>
          </p:cNvPr>
          <p:cNvSpPr/>
          <p:nvPr/>
        </p:nvSpPr>
        <p:spPr>
          <a:xfrm>
            <a:off x="2980461" y="5939578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D123217-6E53-4550-90B4-571A7EF43713}"/>
              </a:ext>
            </a:extLst>
          </p:cNvPr>
          <p:cNvSpPr/>
          <p:nvPr/>
        </p:nvSpPr>
        <p:spPr>
          <a:xfrm>
            <a:off x="3879848" y="4938202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3401D666-2094-40D5-A20F-F46683F5DA6A}"/>
              </a:ext>
            </a:extLst>
          </p:cNvPr>
          <p:cNvSpPr/>
          <p:nvPr/>
        </p:nvSpPr>
        <p:spPr>
          <a:xfrm>
            <a:off x="3923448" y="5909234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CEFFCB7-37D7-424E-9190-AEA8206D0E83}"/>
              </a:ext>
            </a:extLst>
          </p:cNvPr>
          <p:cNvSpPr/>
          <p:nvPr/>
        </p:nvSpPr>
        <p:spPr>
          <a:xfrm>
            <a:off x="4887673" y="4940026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22AAB552-A873-4168-B7BB-C457124D0B13}"/>
              </a:ext>
            </a:extLst>
          </p:cNvPr>
          <p:cNvSpPr/>
          <p:nvPr/>
        </p:nvSpPr>
        <p:spPr>
          <a:xfrm>
            <a:off x="4956053" y="5909234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2B06444F-CF02-46E9-B2E5-5BAB0C5E6036}"/>
              </a:ext>
            </a:extLst>
          </p:cNvPr>
          <p:cNvSpPr/>
          <p:nvPr/>
        </p:nvSpPr>
        <p:spPr>
          <a:xfrm>
            <a:off x="5932928" y="4928732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2CEFD159-E7B3-4B86-AE24-18F3AB052E03}"/>
              </a:ext>
            </a:extLst>
          </p:cNvPr>
          <p:cNvSpPr/>
          <p:nvPr/>
        </p:nvSpPr>
        <p:spPr>
          <a:xfrm>
            <a:off x="5921205" y="5907524"/>
            <a:ext cx="388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75928D3-3010-4E11-AEEF-EF6539DF01B4}"/>
              </a:ext>
            </a:extLst>
          </p:cNvPr>
          <p:cNvSpPr txBox="1"/>
          <p:nvPr/>
        </p:nvSpPr>
        <p:spPr>
          <a:xfrm>
            <a:off x="269795" y="469414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昼の長さ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605E229-9772-401B-A7FF-E0FA05CC7E30}"/>
              </a:ext>
            </a:extLst>
          </p:cNvPr>
          <p:cNvSpPr txBox="1"/>
          <p:nvPr/>
        </p:nvSpPr>
        <p:spPr>
          <a:xfrm>
            <a:off x="338801" y="56951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夜の長さ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E7993D7-638A-434F-874D-645C760AABA0}"/>
              </a:ext>
            </a:extLst>
          </p:cNvPr>
          <p:cNvSpPr txBox="1"/>
          <p:nvPr/>
        </p:nvSpPr>
        <p:spPr>
          <a:xfrm>
            <a:off x="2372781" y="476887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2A9C603-9215-4452-ADB9-663A8728EBD3}"/>
              </a:ext>
            </a:extLst>
          </p:cNvPr>
          <p:cNvSpPr txBox="1"/>
          <p:nvPr/>
        </p:nvSpPr>
        <p:spPr>
          <a:xfrm>
            <a:off x="496582" y="5140707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(</a:t>
            </a:r>
            <a:r>
              <a:rPr kumimoji="1" lang="ja-JP" altLang="en-US" sz="3200" b="1" dirty="0"/>
              <a:t>時間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32EF97C-1BAE-4E15-87FB-8745C6FD2F5F}"/>
              </a:ext>
            </a:extLst>
          </p:cNvPr>
          <p:cNvSpPr txBox="1"/>
          <p:nvPr/>
        </p:nvSpPr>
        <p:spPr>
          <a:xfrm>
            <a:off x="538720" y="6141725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(</a:t>
            </a:r>
            <a:r>
              <a:rPr kumimoji="1" lang="ja-JP" altLang="en-US" sz="3200" b="1" dirty="0"/>
              <a:t>時間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7355C6A-787A-48A5-87C2-DCE1A97E250A}"/>
              </a:ext>
            </a:extLst>
          </p:cNvPr>
          <p:cNvSpPr txBox="1"/>
          <p:nvPr/>
        </p:nvSpPr>
        <p:spPr>
          <a:xfrm>
            <a:off x="3334540" y="4797622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422EBBC-B8AE-4352-89A7-D4BD2A0A853B}"/>
              </a:ext>
            </a:extLst>
          </p:cNvPr>
          <p:cNvSpPr txBox="1"/>
          <p:nvPr/>
        </p:nvSpPr>
        <p:spPr>
          <a:xfrm>
            <a:off x="4312554" y="481050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171F877-8BC1-45CC-A902-58A18C4F3FEC}"/>
              </a:ext>
            </a:extLst>
          </p:cNvPr>
          <p:cNvSpPr txBox="1"/>
          <p:nvPr/>
        </p:nvSpPr>
        <p:spPr>
          <a:xfrm>
            <a:off x="5344828" y="476887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B770E47-8B41-499C-AD79-6061095AC1D2}"/>
              </a:ext>
            </a:extLst>
          </p:cNvPr>
          <p:cNvSpPr txBox="1"/>
          <p:nvPr/>
        </p:nvSpPr>
        <p:spPr>
          <a:xfrm>
            <a:off x="2278867" y="5807554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FC2B213-9D18-4079-918F-9BEC8C67258D}"/>
              </a:ext>
            </a:extLst>
          </p:cNvPr>
          <p:cNvSpPr txBox="1"/>
          <p:nvPr/>
        </p:nvSpPr>
        <p:spPr>
          <a:xfrm>
            <a:off x="3241091" y="5786808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635A67-3669-4D3F-A974-ADEDFE227AE9}"/>
              </a:ext>
            </a:extLst>
          </p:cNvPr>
          <p:cNvSpPr txBox="1"/>
          <p:nvPr/>
        </p:nvSpPr>
        <p:spPr>
          <a:xfrm>
            <a:off x="4256733" y="5753801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0DD9C07-C5BE-41A0-8968-6042490CCFE1}"/>
              </a:ext>
            </a:extLst>
          </p:cNvPr>
          <p:cNvSpPr txBox="1"/>
          <p:nvPr/>
        </p:nvSpPr>
        <p:spPr>
          <a:xfrm>
            <a:off x="5263467" y="5765119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95930C2-3B10-4121-A48A-4F243948B091}"/>
              </a:ext>
            </a:extLst>
          </p:cNvPr>
          <p:cNvSpPr txBox="1"/>
          <p:nvPr/>
        </p:nvSpPr>
        <p:spPr>
          <a:xfrm>
            <a:off x="6191379" y="5775135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CFF349B-0E3C-44D2-A0AF-633678DA6A6A}"/>
              </a:ext>
            </a:extLst>
          </p:cNvPr>
          <p:cNvSpPr txBox="1"/>
          <p:nvPr/>
        </p:nvSpPr>
        <p:spPr>
          <a:xfrm>
            <a:off x="8132512" y="5779076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9855E01-730E-4DAE-87FE-223924BCC2EF}"/>
              </a:ext>
            </a:extLst>
          </p:cNvPr>
          <p:cNvSpPr txBox="1"/>
          <p:nvPr/>
        </p:nvSpPr>
        <p:spPr>
          <a:xfrm>
            <a:off x="11333521" y="5765119"/>
            <a:ext cx="41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478BDF9-9F8B-4AA4-AB17-D8EF40B77B77}"/>
              </a:ext>
            </a:extLst>
          </p:cNvPr>
          <p:cNvSpPr txBox="1"/>
          <p:nvPr/>
        </p:nvSpPr>
        <p:spPr>
          <a:xfrm>
            <a:off x="7222254" y="4818692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C1E87C1-C62B-4779-AD67-585E21706DB1}"/>
              </a:ext>
            </a:extLst>
          </p:cNvPr>
          <p:cNvSpPr txBox="1"/>
          <p:nvPr/>
        </p:nvSpPr>
        <p:spPr>
          <a:xfrm>
            <a:off x="7222254" y="5711551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C1FCF7A-5FA9-44E0-9F6D-8F4E451E4D14}"/>
              </a:ext>
            </a:extLst>
          </p:cNvPr>
          <p:cNvSpPr txBox="1"/>
          <p:nvPr/>
        </p:nvSpPr>
        <p:spPr>
          <a:xfrm>
            <a:off x="10163239" y="4777437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DCEBE04-7232-4D35-8786-A1441080795C}"/>
              </a:ext>
            </a:extLst>
          </p:cNvPr>
          <p:cNvSpPr txBox="1"/>
          <p:nvPr/>
        </p:nvSpPr>
        <p:spPr>
          <a:xfrm>
            <a:off x="10163239" y="5670296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118529B-FE3A-4EC4-8312-976F5FFFD155}"/>
              </a:ext>
            </a:extLst>
          </p:cNvPr>
          <p:cNvSpPr txBox="1"/>
          <p:nvPr/>
        </p:nvSpPr>
        <p:spPr>
          <a:xfrm>
            <a:off x="6349389" y="4768877"/>
            <a:ext cx="468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BBC6F60-85F8-4793-94C8-A2CFF3E2E82B}"/>
              </a:ext>
            </a:extLst>
          </p:cNvPr>
          <p:cNvSpPr txBox="1"/>
          <p:nvPr/>
        </p:nvSpPr>
        <p:spPr>
          <a:xfrm>
            <a:off x="11144953" y="4718781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8247FAE-A693-45E8-95B7-67EF54F9CB16}"/>
              </a:ext>
            </a:extLst>
          </p:cNvPr>
          <p:cNvSpPr txBox="1"/>
          <p:nvPr/>
        </p:nvSpPr>
        <p:spPr>
          <a:xfrm>
            <a:off x="8132511" y="4797622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4EA7F6A5-D4E3-4B80-8DDE-93DEF15E8929}"/>
              </a:ext>
            </a:extLst>
          </p:cNvPr>
          <p:cNvSpPr/>
          <p:nvPr/>
        </p:nvSpPr>
        <p:spPr>
          <a:xfrm>
            <a:off x="8169968" y="4786619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5A1A72F-1D52-41E9-8824-A4172B2548B8}"/>
              </a:ext>
            </a:extLst>
          </p:cNvPr>
          <p:cNvSpPr/>
          <p:nvPr/>
        </p:nvSpPr>
        <p:spPr>
          <a:xfrm>
            <a:off x="11149186" y="4784241"/>
            <a:ext cx="822856" cy="1772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D259D6-D950-4328-AAA0-C780571D2055}"/>
              </a:ext>
            </a:extLst>
          </p:cNvPr>
          <p:cNvSpPr txBox="1"/>
          <p:nvPr/>
        </p:nvSpPr>
        <p:spPr>
          <a:xfrm>
            <a:off x="243421" y="3618139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226DF23-B168-4EC8-8174-2865AB810742}"/>
              </a:ext>
            </a:extLst>
          </p:cNvPr>
          <p:cNvSpPr txBox="1"/>
          <p:nvPr/>
        </p:nvSpPr>
        <p:spPr>
          <a:xfrm>
            <a:off x="539864" y="1194827"/>
            <a:ext cx="1029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昼が</a:t>
            </a:r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時間長くなると，夜は</a:t>
            </a:r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時間短くなる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7961D67-CDA7-4848-965D-E79F836B87B0}"/>
              </a:ext>
            </a:extLst>
          </p:cNvPr>
          <p:cNvSpPr txBox="1"/>
          <p:nvPr/>
        </p:nvSpPr>
        <p:spPr>
          <a:xfrm>
            <a:off x="155943" y="652078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/>
              <a:t>レベル</a:t>
            </a:r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EAEE668-52ED-44DF-BD80-C37131E3356A}"/>
              </a:ext>
            </a:extLst>
          </p:cNvPr>
          <p:cNvSpPr txBox="1"/>
          <p:nvPr/>
        </p:nvSpPr>
        <p:spPr>
          <a:xfrm>
            <a:off x="5162441" y="4144432"/>
            <a:ext cx="589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24</a:t>
            </a:r>
            <a:r>
              <a:rPr lang="ja-JP" altLang="en-US" sz="4000" b="1" dirty="0"/>
              <a:t>−昼の時間の長さ</a:t>
            </a:r>
            <a:endParaRPr kumimoji="1" lang="ja-JP" altLang="en-US" sz="40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FA9DCC4-8917-49B6-994B-A82B958F6BE7}"/>
              </a:ext>
            </a:extLst>
          </p:cNvPr>
          <p:cNvSpPr txBox="1"/>
          <p:nvPr/>
        </p:nvSpPr>
        <p:spPr>
          <a:xfrm>
            <a:off x="1112802" y="4125117"/>
            <a:ext cx="430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夜の時間の長さ＝</a:t>
            </a:r>
            <a:endParaRPr kumimoji="1" lang="ja-JP" altLang="en-US" sz="40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B118468-2ACF-4ACE-AE36-C20E6C2CE10E}"/>
              </a:ext>
            </a:extLst>
          </p:cNvPr>
          <p:cNvSpPr txBox="1"/>
          <p:nvPr/>
        </p:nvSpPr>
        <p:spPr>
          <a:xfrm>
            <a:off x="9203967" y="4803877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6F5E612-F8F1-43A5-98AE-E5903A9B3D38}"/>
              </a:ext>
            </a:extLst>
          </p:cNvPr>
          <p:cNvSpPr txBox="1"/>
          <p:nvPr/>
        </p:nvSpPr>
        <p:spPr>
          <a:xfrm>
            <a:off x="9203967" y="5696736"/>
            <a:ext cx="816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…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7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/>
      <p:bldP spid="10" grpId="0"/>
      <p:bldP spid="11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 animBg="1"/>
      <p:bldP spid="64" grpId="0" animBg="1"/>
      <p:bldP spid="65" grpId="0"/>
      <p:bldP spid="66" grpId="0"/>
      <p:bldP spid="67" grpId="0"/>
      <p:bldP spid="69" grpId="0"/>
      <p:bldP spid="68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5D11D8-7DE2-43BE-AF3B-BBCC61218E98}"/>
              </a:ext>
            </a:extLst>
          </p:cNvPr>
          <p:cNvSpPr txBox="1"/>
          <p:nvPr/>
        </p:nvSpPr>
        <p:spPr>
          <a:xfrm>
            <a:off x="1516791" y="105018"/>
            <a:ext cx="926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ともなって変わる</a:t>
            </a:r>
            <a:r>
              <a:rPr kumimoji="1" lang="en-US" altLang="ja-JP" sz="4800" dirty="0"/>
              <a:t>2</a:t>
            </a:r>
            <a:r>
              <a:rPr kumimoji="1" lang="ja-JP" altLang="en-US" sz="4800" dirty="0"/>
              <a:t>つの数量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3CA39-19CE-4D55-9988-2E46731427CF}"/>
              </a:ext>
            </a:extLst>
          </p:cNvPr>
          <p:cNvSpPr txBox="1"/>
          <p:nvPr/>
        </p:nvSpPr>
        <p:spPr>
          <a:xfrm>
            <a:off x="528846" y="936015"/>
            <a:ext cx="1123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A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が変われば</a:t>
            </a:r>
            <a:r>
              <a:rPr lang="ja-JP" altLang="en-US" sz="5400" b="1" dirty="0">
                <a:solidFill>
                  <a:srgbClr val="0070C0"/>
                </a:solidFill>
              </a:rPr>
              <a:t>同時に</a:t>
            </a:r>
            <a:r>
              <a:rPr kumimoji="1" lang="en-US" altLang="ja-JP" sz="5400" b="1" dirty="0">
                <a:solidFill>
                  <a:srgbClr val="0070C0"/>
                </a:solidFill>
              </a:rPr>
              <a:t>B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も変わる数量</a:t>
            </a:r>
            <a:endParaRPr kumimoji="1" lang="ja-JP" altLang="en-US" sz="54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81EAA3-868E-49CD-9C5B-F697F32C9CF4}"/>
              </a:ext>
            </a:extLst>
          </p:cNvPr>
          <p:cNvSpPr txBox="1"/>
          <p:nvPr/>
        </p:nvSpPr>
        <p:spPr>
          <a:xfrm>
            <a:off x="1943839" y="2228671"/>
            <a:ext cx="224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64FF5D-84E0-4EA0-84B1-9095766426C6}"/>
              </a:ext>
            </a:extLst>
          </p:cNvPr>
          <p:cNvSpPr txBox="1"/>
          <p:nvPr/>
        </p:nvSpPr>
        <p:spPr>
          <a:xfrm>
            <a:off x="4434686" y="2228977"/>
            <a:ext cx="1159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/>
              <a:t>と</a:t>
            </a:r>
            <a:endParaRPr kumimoji="1" lang="ja-JP" altLang="en-US" sz="7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27BE3E-C412-4774-B015-FC79186FBFF4}"/>
              </a:ext>
            </a:extLst>
          </p:cNvPr>
          <p:cNvSpPr txBox="1"/>
          <p:nvPr/>
        </p:nvSpPr>
        <p:spPr>
          <a:xfrm>
            <a:off x="6043246" y="2228671"/>
            <a:ext cx="321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</a:rPr>
              <a:t>反比例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25FB78-A00E-49DC-B981-DEFC9D1201F8}"/>
              </a:ext>
            </a:extLst>
          </p:cNvPr>
          <p:cNvSpPr txBox="1"/>
          <p:nvPr/>
        </p:nvSpPr>
        <p:spPr>
          <a:xfrm>
            <a:off x="496668" y="3397225"/>
            <a:ext cx="8157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どんな変わり方をしたときに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比例</a:t>
            </a:r>
            <a:r>
              <a:rPr kumimoji="1" lang="ja-JP" altLang="en-US" sz="4800" b="1" dirty="0"/>
              <a:t>の関係というのか？</a:t>
            </a:r>
            <a:endParaRPr kumimoji="1" lang="en-US" altLang="ja-JP" sz="4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E34AF7-F840-4DBD-BFC6-18CE36589AE6}"/>
              </a:ext>
            </a:extLst>
          </p:cNvPr>
          <p:cNvSpPr txBox="1"/>
          <p:nvPr/>
        </p:nvSpPr>
        <p:spPr>
          <a:xfrm>
            <a:off x="2253562" y="17652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ひれい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0831DF-1553-4583-B7D5-93A6EF80D133}"/>
              </a:ext>
            </a:extLst>
          </p:cNvPr>
          <p:cNvSpPr txBox="1"/>
          <p:nvPr/>
        </p:nvSpPr>
        <p:spPr>
          <a:xfrm>
            <a:off x="6146940" y="1758276"/>
            <a:ext cx="272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はんぴれい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62B31B-71FE-4756-B7DF-6C9CD045C8EA}"/>
              </a:ext>
            </a:extLst>
          </p:cNvPr>
          <p:cNvSpPr txBox="1"/>
          <p:nvPr/>
        </p:nvSpPr>
        <p:spPr>
          <a:xfrm>
            <a:off x="3327221" y="4957314"/>
            <a:ext cx="8157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どんな変わり方をしたときに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反比例</a:t>
            </a:r>
            <a:r>
              <a:rPr kumimoji="1" lang="ja-JP" altLang="en-US" sz="4800" b="1" dirty="0"/>
              <a:t>の関係というのか？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1768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C0CCED-9AC2-46E1-DAFB-9F1F4CFD02DD}"/>
              </a:ext>
            </a:extLst>
          </p:cNvPr>
          <p:cNvSpPr txBox="1"/>
          <p:nvPr/>
        </p:nvSpPr>
        <p:spPr>
          <a:xfrm>
            <a:off x="2877247" y="1004733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dirty="0"/>
              <a:t>比例の関係</a:t>
            </a:r>
          </a:p>
        </p:txBody>
      </p:sp>
    </p:spTree>
    <p:extLst>
      <p:ext uri="{BB962C8B-B14F-4D97-AF65-F5344CB8AC3E}">
        <p14:creationId xmlns:p14="http://schemas.microsoft.com/office/powerpoint/2010/main" val="31469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7085B-8108-0C07-5BA9-D65676B3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EF13437-5700-3225-86F0-42E9F1B9BF7C}"/>
              </a:ext>
            </a:extLst>
          </p:cNvPr>
          <p:cNvGrpSpPr/>
          <p:nvPr/>
        </p:nvGrpSpPr>
        <p:grpSpPr>
          <a:xfrm>
            <a:off x="1197631" y="670724"/>
            <a:ext cx="935963" cy="1256499"/>
            <a:chOff x="1442117" y="2524026"/>
            <a:chExt cx="1794027" cy="240842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6BC104A-CD0E-EBF6-59D8-DB8C59FB2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26B5540-5A2F-FAFD-A4A2-FE37281A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BD79EF9-E5D9-91E0-6F27-599E24F48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9403804-23ED-2FD6-F14C-3C514678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E54AC06-EDA5-7A98-9BB0-AE9829296AEB}"/>
              </a:ext>
            </a:extLst>
          </p:cNvPr>
          <p:cNvGrpSpPr/>
          <p:nvPr/>
        </p:nvGrpSpPr>
        <p:grpSpPr>
          <a:xfrm>
            <a:off x="1197631" y="2671104"/>
            <a:ext cx="935963" cy="1256499"/>
            <a:chOff x="1442117" y="2524026"/>
            <a:chExt cx="1794027" cy="240842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57DEE12-0DDF-4519-1AA3-3C8583BA5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0420193-6014-0758-7CA2-B91C21E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A0C59AB-522B-18F1-9921-F71491A29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58936C85-6071-4982-E1AA-3BB168DC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D90B97C-2E9A-9318-ADE7-6FAE9B3EC1B2}"/>
              </a:ext>
            </a:extLst>
          </p:cNvPr>
          <p:cNvGrpSpPr/>
          <p:nvPr/>
        </p:nvGrpSpPr>
        <p:grpSpPr>
          <a:xfrm>
            <a:off x="2698247" y="2671104"/>
            <a:ext cx="935963" cy="1256499"/>
            <a:chOff x="1442117" y="2524026"/>
            <a:chExt cx="1794027" cy="240842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A1B353E-7AD5-21AC-734E-001ED9EBA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249AE50C-C160-9D5F-DE5C-734720F6B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5F3B0E4-CBA8-34F8-F8E7-1F92EDDCD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0C232B0-EC26-DE12-324F-ECE15F71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338D749-5C0D-3384-A288-12C853C13999}"/>
              </a:ext>
            </a:extLst>
          </p:cNvPr>
          <p:cNvGrpSpPr/>
          <p:nvPr/>
        </p:nvGrpSpPr>
        <p:grpSpPr>
          <a:xfrm>
            <a:off x="4254908" y="4783168"/>
            <a:ext cx="935963" cy="1256499"/>
            <a:chOff x="1442117" y="2524026"/>
            <a:chExt cx="1794027" cy="240842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9A372A4-E3F6-8923-3FEC-43EAAF77C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08EFE2DE-DF6C-FDC6-BAC0-618A0AAF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B60E66BC-A581-2A1A-E359-D05FBF5A4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11EF04D-BDCE-413A-1917-F24AE98BF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B6634F-729B-233E-700F-DA09C996E57B}"/>
              </a:ext>
            </a:extLst>
          </p:cNvPr>
          <p:cNvSpPr txBox="1"/>
          <p:nvPr/>
        </p:nvSpPr>
        <p:spPr>
          <a:xfrm>
            <a:off x="343598" y="0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sz="4000" b="1" dirty="0"/>
              <a:t>１個のビンに豆が３個入っています。</a:t>
            </a:r>
            <a:endParaRPr lang="en-US" altLang="ja-JP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5447A6-2B67-AC86-D8AC-40F029F59F7E}"/>
              </a:ext>
            </a:extLst>
          </p:cNvPr>
          <p:cNvSpPr txBox="1"/>
          <p:nvPr/>
        </p:nvSpPr>
        <p:spPr>
          <a:xfrm>
            <a:off x="343598" y="2044466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sz="4000" b="1" dirty="0"/>
              <a:t>２個買うと，豆は何個になりますか。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167571-0B42-AE72-C08C-507279F339FF}"/>
              </a:ext>
            </a:extLst>
          </p:cNvPr>
          <p:cNvSpPr txBox="1"/>
          <p:nvPr/>
        </p:nvSpPr>
        <p:spPr>
          <a:xfrm>
            <a:off x="343598" y="4103456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ja-JP" altLang="en-US" sz="4000" b="1" dirty="0"/>
              <a:t>３個買うと，豆は何個になりますか。</a:t>
            </a:r>
            <a:endParaRPr lang="en-US" altLang="ja-JP" sz="4000" b="1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DDAD60D-105E-2F7D-8BA3-CD2136331558}"/>
              </a:ext>
            </a:extLst>
          </p:cNvPr>
          <p:cNvGrpSpPr/>
          <p:nvPr/>
        </p:nvGrpSpPr>
        <p:grpSpPr>
          <a:xfrm>
            <a:off x="1197631" y="4783169"/>
            <a:ext cx="935963" cy="1256499"/>
            <a:chOff x="1442117" y="2524026"/>
            <a:chExt cx="1794027" cy="2408420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668A6E71-D392-18E0-BFAC-06DFD3DB8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0E17DDA6-1967-8DE7-A4D9-EABD50A96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F52CCF79-37E8-5F64-5250-6DC47758B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75B84910-BAD1-4FCA-CE0B-A50D3A410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65BE765-E276-A153-B8BA-5FBA934D4754}"/>
              </a:ext>
            </a:extLst>
          </p:cNvPr>
          <p:cNvGrpSpPr/>
          <p:nvPr/>
        </p:nvGrpSpPr>
        <p:grpSpPr>
          <a:xfrm>
            <a:off x="2769614" y="4783169"/>
            <a:ext cx="935963" cy="1256499"/>
            <a:chOff x="1442117" y="2524026"/>
            <a:chExt cx="1794027" cy="2408420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E2C20E41-885F-4492-CE94-3C73F2A61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CE4EBCD7-0CA9-B057-95F8-37574AF20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A850CAE8-0A32-EDFB-E960-75276356A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244B2819-4C91-1533-B2FC-74E1ED23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B912EBC-74EF-496A-7741-D479AE99DDC1}"/>
              </a:ext>
            </a:extLst>
          </p:cNvPr>
          <p:cNvSpPr txBox="1"/>
          <p:nvPr/>
        </p:nvSpPr>
        <p:spPr>
          <a:xfrm>
            <a:off x="2505570" y="687696"/>
            <a:ext cx="5461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dirty="0"/>
              <a:t>1</a:t>
            </a:r>
            <a:r>
              <a:rPr kumimoji="1" lang="ja-JP" altLang="en-US" sz="4800" b="1" dirty="0"/>
              <a:t>あたり</a:t>
            </a:r>
            <a:r>
              <a:rPr kumimoji="1" lang="en-US" altLang="ja-JP" sz="4800" b="1" dirty="0"/>
              <a:t>×</a:t>
            </a:r>
            <a:r>
              <a:rPr kumimoji="1" lang="ja-JP" altLang="en-US" sz="4800" b="1" dirty="0"/>
              <a:t>いくつ分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6777929-023B-253C-CE5A-A796B4B9760B}"/>
              </a:ext>
            </a:extLst>
          </p:cNvPr>
          <p:cNvSpPr txBox="1"/>
          <p:nvPr/>
        </p:nvSpPr>
        <p:spPr>
          <a:xfrm>
            <a:off x="3901371" y="2770404"/>
            <a:ext cx="5461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dirty="0"/>
              <a:t>1</a:t>
            </a:r>
            <a:r>
              <a:rPr kumimoji="1" lang="ja-JP" altLang="en-US" sz="4800" b="1" dirty="0"/>
              <a:t>あたり</a:t>
            </a:r>
            <a:r>
              <a:rPr kumimoji="1" lang="en-US" altLang="ja-JP" sz="4800" b="1" dirty="0"/>
              <a:t>×</a:t>
            </a:r>
            <a:r>
              <a:rPr kumimoji="1" lang="ja-JP" altLang="en-US" sz="4800" b="1" dirty="0"/>
              <a:t>いくつ分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3AE6556-A6B6-CCF7-1386-057E2066E7AF}"/>
              </a:ext>
            </a:extLst>
          </p:cNvPr>
          <p:cNvSpPr txBox="1"/>
          <p:nvPr/>
        </p:nvSpPr>
        <p:spPr>
          <a:xfrm>
            <a:off x="5193057" y="4761319"/>
            <a:ext cx="5461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dirty="0"/>
              <a:t>1</a:t>
            </a:r>
            <a:r>
              <a:rPr kumimoji="1" lang="ja-JP" altLang="en-US" sz="4800" b="1" dirty="0"/>
              <a:t>あたり</a:t>
            </a:r>
            <a:r>
              <a:rPr kumimoji="1" lang="en-US" altLang="ja-JP" sz="4800" b="1" dirty="0"/>
              <a:t>×</a:t>
            </a:r>
            <a:r>
              <a:rPr kumimoji="1" lang="ja-JP" altLang="en-US" sz="4800" b="1" dirty="0"/>
              <a:t>いくつ分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5F49843-C280-51C8-4EBE-80D1EE25CE5D}"/>
              </a:ext>
            </a:extLst>
          </p:cNvPr>
          <p:cNvSpPr txBox="1"/>
          <p:nvPr/>
        </p:nvSpPr>
        <p:spPr>
          <a:xfrm>
            <a:off x="4117575" y="1288952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/>
              <a:t>３</a:t>
            </a:r>
            <a:r>
              <a:rPr kumimoji="1" lang="en-US" altLang="ja-JP" sz="4800" b="1" dirty="0"/>
              <a:t>×1</a:t>
            </a:r>
            <a:endParaRPr kumimoji="1" lang="ja-JP" altLang="en-US" sz="4800" b="1" dirty="0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436BFC0-54B0-6AC3-4A2A-5B371C6B7E3A}"/>
              </a:ext>
            </a:extLst>
          </p:cNvPr>
          <p:cNvSpPr txBox="1"/>
          <p:nvPr/>
        </p:nvSpPr>
        <p:spPr>
          <a:xfrm>
            <a:off x="5455151" y="3368047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/>
              <a:t>３</a:t>
            </a:r>
            <a:r>
              <a:rPr kumimoji="1" lang="en-US" altLang="ja-JP" sz="4800" b="1" dirty="0"/>
              <a:t>×</a:t>
            </a:r>
            <a:r>
              <a:rPr lang="en-US" altLang="ja-JP" sz="4800" b="1" dirty="0"/>
              <a:t>2</a:t>
            </a:r>
            <a:endParaRPr kumimoji="1" lang="ja-JP" altLang="en-US" sz="48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759ADF5-D814-E19D-04C0-A0BD2A2F781F}"/>
              </a:ext>
            </a:extLst>
          </p:cNvPr>
          <p:cNvSpPr txBox="1"/>
          <p:nvPr/>
        </p:nvSpPr>
        <p:spPr>
          <a:xfrm>
            <a:off x="6781391" y="5375481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/>
              <a:t>３</a:t>
            </a:r>
            <a:r>
              <a:rPr kumimoji="1" lang="en-US" altLang="ja-JP" sz="4800" b="1" dirty="0"/>
              <a:t>×</a:t>
            </a:r>
            <a:r>
              <a:rPr lang="en-US" altLang="ja-JP" sz="4800" b="1" dirty="0"/>
              <a:t>3</a:t>
            </a:r>
            <a:endParaRPr kumimoji="1" lang="ja-JP" altLang="en-US" sz="48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7B6A45D-134C-FC61-0F83-3FD437AA7761}"/>
              </a:ext>
            </a:extLst>
          </p:cNvPr>
          <p:cNvSpPr txBox="1"/>
          <p:nvPr/>
        </p:nvSpPr>
        <p:spPr>
          <a:xfrm>
            <a:off x="498333" y="6162210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4000" b="1" dirty="0"/>
              <a:t>4</a:t>
            </a:r>
            <a:r>
              <a:rPr lang="ja-JP" altLang="en-US" sz="4000" b="1" dirty="0"/>
              <a:t>個買うと，豆は何個になりますか。</a:t>
            </a:r>
            <a:endParaRPr lang="en-US" altLang="ja-JP" sz="40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D89C9C7-74A2-D5D4-6595-2E49D1EF7B35}"/>
              </a:ext>
            </a:extLst>
          </p:cNvPr>
          <p:cNvSpPr txBox="1"/>
          <p:nvPr/>
        </p:nvSpPr>
        <p:spPr>
          <a:xfrm>
            <a:off x="8837805" y="6138534"/>
            <a:ext cx="176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/>
              <a:t>３</a:t>
            </a:r>
            <a:r>
              <a:rPr kumimoji="1" lang="en-US" altLang="ja-JP" sz="4800" b="1" dirty="0"/>
              <a:t>×</a:t>
            </a:r>
            <a:r>
              <a:rPr lang="en-US" altLang="ja-JP" sz="4800" b="1" dirty="0"/>
              <a:t>4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058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6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8B5B0-280F-6E06-A7D8-6B268D4C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7B46766-C577-3711-39C3-7A51FD4F34D6}"/>
              </a:ext>
            </a:extLst>
          </p:cNvPr>
          <p:cNvGrpSpPr/>
          <p:nvPr/>
        </p:nvGrpSpPr>
        <p:grpSpPr>
          <a:xfrm flipH="1">
            <a:off x="3338596" y="874265"/>
            <a:ext cx="479924" cy="644283"/>
            <a:chOff x="1442117" y="2524026"/>
            <a:chExt cx="1794027" cy="240842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8BEAB35-B040-3F82-C649-5E66318B6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117" y="2524026"/>
              <a:ext cx="1794027" cy="240842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D0B769A-F87D-26CA-EB44-EC5D50B7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452" y="3841579"/>
              <a:ext cx="431523" cy="672012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83B089A-CB4A-F8C2-F24B-61A11678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798" y="3841579"/>
              <a:ext cx="431523" cy="67201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8DE10DF0-CDCA-18D7-4213-2C8E18F1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109" y="3169567"/>
              <a:ext cx="431523" cy="672012"/>
            </a:xfrm>
            <a:prstGeom prst="rect">
              <a:avLst/>
            </a:prstGeom>
          </p:spPr>
        </p:pic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E7B6591D-F2DE-7E52-A070-39B89A876A08}"/>
              </a:ext>
            </a:extLst>
          </p:cNvPr>
          <p:cNvGrpSpPr/>
          <p:nvPr/>
        </p:nvGrpSpPr>
        <p:grpSpPr>
          <a:xfrm>
            <a:off x="4517012" y="845540"/>
            <a:ext cx="480560" cy="1336652"/>
            <a:chOff x="4233982" y="1226537"/>
            <a:chExt cx="480560" cy="133665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936EB646-21DD-664D-74C8-528AE1C97EE5}"/>
                </a:ext>
              </a:extLst>
            </p:cNvPr>
            <p:cNvGrpSpPr/>
            <p:nvPr/>
          </p:nvGrpSpPr>
          <p:grpSpPr>
            <a:xfrm flipH="1">
              <a:off x="4234618" y="1226537"/>
              <a:ext cx="479924" cy="644283"/>
              <a:chOff x="1442117" y="2524026"/>
              <a:chExt cx="1794027" cy="2408420"/>
            </a:xfrm>
          </p:grpSpPr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B5AA93B6-4525-6B2B-445E-59BF15E43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B227E8B9-F93D-FAD0-256B-610FD7042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996FB5EF-B073-72DE-4757-77DC4BB45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08EB9BEF-D5BB-BE3E-4F4D-3EC680210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7172723-9D95-78A0-A19E-23B91F918CCC}"/>
                </a:ext>
              </a:extLst>
            </p:cNvPr>
            <p:cNvGrpSpPr/>
            <p:nvPr/>
          </p:nvGrpSpPr>
          <p:grpSpPr>
            <a:xfrm flipH="1">
              <a:off x="4233982" y="1918906"/>
              <a:ext cx="479924" cy="644283"/>
              <a:chOff x="1442117" y="2524026"/>
              <a:chExt cx="1794027" cy="2408420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BF927D69-4E54-AE54-1473-B9400DCEB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1D4F9722-A152-04C4-58E0-A123FEC82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A1F5464D-47CA-67C5-246C-246C4F21F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9E87D130-7FE9-1E74-8C5D-E11E9B5AA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9D67F92C-B1A3-B460-F15B-4E713F4875F6}"/>
              </a:ext>
            </a:extLst>
          </p:cNvPr>
          <p:cNvGrpSpPr/>
          <p:nvPr/>
        </p:nvGrpSpPr>
        <p:grpSpPr>
          <a:xfrm>
            <a:off x="5488334" y="862377"/>
            <a:ext cx="963332" cy="1319815"/>
            <a:chOff x="5227076" y="1243374"/>
            <a:chExt cx="963332" cy="1319815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94CC1CB7-F71C-9D36-83A4-EF3EE6F5C3E1}"/>
                </a:ext>
              </a:extLst>
            </p:cNvPr>
            <p:cNvGrpSpPr/>
            <p:nvPr/>
          </p:nvGrpSpPr>
          <p:grpSpPr>
            <a:xfrm flipH="1">
              <a:off x="5227076" y="1918906"/>
              <a:ext cx="479924" cy="644283"/>
              <a:chOff x="1442117" y="2524026"/>
              <a:chExt cx="1794027" cy="2408420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7182A2AE-7CD2-15DD-3ED4-C33C1B35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683CFD4-E8A5-6AA4-D58F-1606829CC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0348C55-40FF-6626-D47E-C2C36457C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502D042F-76F7-610B-6DB8-3D7EB1C3F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1195578-FEF5-1068-760C-2CC83798BE71}"/>
                </a:ext>
              </a:extLst>
            </p:cNvPr>
            <p:cNvGrpSpPr/>
            <p:nvPr/>
          </p:nvGrpSpPr>
          <p:grpSpPr>
            <a:xfrm flipH="1">
              <a:off x="5227076" y="1243374"/>
              <a:ext cx="479924" cy="644283"/>
              <a:chOff x="1442117" y="2524026"/>
              <a:chExt cx="1794027" cy="2408420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C95442E8-F83B-F752-9D16-E4BE1E48D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613007CB-BC84-4118-3569-1BFB1F971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99B51988-2A3C-290B-ACFE-A64ABABDA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83CFF3F5-687D-AAC0-4DEC-11F11E9DC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CB8F006B-E3D0-3844-D0EA-101B3E4BD530}"/>
                </a:ext>
              </a:extLst>
            </p:cNvPr>
            <p:cNvGrpSpPr/>
            <p:nvPr/>
          </p:nvGrpSpPr>
          <p:grpSpPr>
            <a:xfrm flipH="1">
              <a:off x="5710484" y="1243374"/>
              <a:ext cx="479924" cy="644283"/>
              <a:chOff x="1442117" y="2524026"/>
              <a:chExt cx="1794027" cy="2408420"/>
            </a:xfrm>
          </p:grpSpPr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E6957AD7-662D-361F-E2D8-9D9298EA3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A671A2FE-B27F-8596-64C0-18C9041862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76" name="図 75">
                <a:extLst>
                  <a:ext uri="{FF2B5EF4-FFF2-40B4-BE49-F238E27FC236}">
                    <a16:creationId xmlns:a16="http://schemas.microsoft.com/office/drawing/2014/main" id="{7AE8E8B7-0E73-79CB-9899-DBAF570F3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77" name="図 76">
                <a:extLst>
                  <a:ext uri="{FF2B5EF4-FFF2-40B4-BE49-F238E27FC236}">
                    <a16:creationId xmlns:a16="http://schemas.microsoft.com/office/drawing/2014/main" id="{C980B04F-5B4C-17E3-95D6-9AAB6D9E3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表 6">
            <a:extLst>
              <a:ext uri="{FF2B5EF4-FFF2-40B4-BE49-F238E27FC236}">
                <a16:creationId xmlns:a16="http://schemas.microsoft.com/office/drawing/2014/main" id="{B73A0648-617A-268C-5A64-B0F9551E7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01087"/>
              </p:ext>
            </p:extLst>
          </p:nvPr>
        </p:nvGraphicFramePr>
        <p:xfrm>
          <a:off x="337456" y="4689017"/>
          <a:ext cx="1151084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0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</a:tblGrid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5B8ADD25-DF7F-B3F8-4494-6582905773BE}"/>
              </a:ext>
            </a:extLst>
          </p:cNvPr>
          <p:cNvSpPr/>
          <p:nvPr/>
        </p:nvSpPr>
        <p:spPr>
          <a:xfrm>
            <a:off x="3484842" y="562192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363ECB1D-C18C-62AB-E350-1E098D3E4B09}"/>
              </a:ext>
            </a:extLst>
          </p:cNvPr>
          <p:cNvSpPr/>
          <p:nvPr/>
        </p:nvSpPr>
        <p:spPr>
          <a:xfrm>
            <a:off x="3505535" y="393804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EBA6E5CE-F749-1C40-6940-B4D896DBC436}"/>
              </a:ext>
            </a:extLst>
          </p:cNvPr>
          <p:cNvSpPr/>
          <p:nvPr/>
        </p:nvSpPr>
        <p:spPr>
          <a:xfrm flipV="1">
            <a:off x="3553221" y="2480903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BE6F65EE-B600-1381-E750-2A593DF95710}"/>
              </a:ext>
            </a:extLst>
          </p:cNvPr>
          <p:cNvSpPr/>
          <p:nvPr/>
        </p:nvSpPr>
        <p:spPr>
          <a:xfrm flipV="1">
            <a:off x="3555451" y="2577714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CB50A2-BCC3-5EF2-EEBF-A4C64E732676}"/>
              </a:ext>
            </a:extLst>
          </p:cNvPr>
          <p:cNvSpPr txBox="1"/>
          <p:nvPr/>
        </p:nvSpPr>
        <p:spPr>
          <a:xfrm>
            <a:off x="3234468" y="472410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E821700-DA3F-16E1-3282-7943AA0A9815}"/>
              </a:ext>
            </a:extLst>
          </p:cNvPr>
          <p:cNvSpPr txBox="1"/>
          <p:nvPr/>
        </p:nvSpPr>
        <p:spPr>
          <a:xfrm>
            <a:off x="3232100" y="539437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39FA921-4AF5-381C-56B1-6F770C18B46E}"/>
              </a:ext>
            </a:extLst>
          </p:cNvPr>
          <p:cNvSpPr txBox="1"/>
          <p:nvPr/>
        </p:nvSpPr>
        <p:spPr>
          <a:xfrm>
            <a:off x="4519392" y="477013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D71BC1E-A338-0878-7A1F-5852AD5AF4D3}"/>
              </a:ext>
            </a:extLst>
          </p:cNvPr>
          <p:cNvSpPr txBox="1"/>
          <p:nvPr/>
        </p:nvSpPr>
        <p:spPr>
          <a:xfrm>
            <a:off x="4502379" y="539437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03E5EF5-BB2C-328B-7006-F100D59A380F}"/>
              </a:ext>
            </a:extLst>
          </p:cNvPr>
          <p:cNvSpPr txBox="1"/>
          <p:nvPr/>
        </p:nvSpPr>
        <p:spPr>
          <a:xfrm>
            <a:off x="5804316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48148C-CB1E-F023-EB96-2BAD8E64FFD2}"/>
              </a:ext>
            </a:extLst>
          </p:cNvPr>
          <p:cNvSpPr txBox="1"/>
          <p:nvPr/>
        </p:nvSpPr>
        <p:spPr>
          <a:xfrm>
            <a:off x="5794428" y="5394372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9</a:t>
            </a:r>
            <a:endParaRPr kumimoji="1" lang="ja-JP" altLang="en-US" sz="4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511EB43-7F4D-E108-C0A2-6A809C13E5D8}"/>
              </a:ext>
            </a:extLst>
          </p:cNvPr>
          <p:cNvSpPr txBox="1"/>
          <p:nvPr/>
        </p:nvSpPr>
        <p:spPr>
          <a:xfrm>
            <a:off x="7089240" y="4727059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2058448-E7AF-8B81-AC8B-543D1880FD2B}"/>
              </a:ext>
            </a:extLst>
          </p:cNvPr>
          <p:cNvSpPr txBox="1"/>
          <p:nvPr/>
        </p:nvSpPr>
        <p:spPr>
          <a:xfrm>
            <a:off x="6955847" y="539437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12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D9CC474-0E59-A130-7258-FD91F44097AD}"/>
              </a:ext>
            </a:extLst>
          </p:cNvPr>
          <p:cNvSpPr txBox="1"/>
          <p:nvPr/>
        </p:nvSpPr>
        <p:spPr>
          <a:xfrm>
            <a:off x="8374164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BA986AC-810D-5ADC-F0C7-563EE19BC4D3}"/>
              </a:ext>
            </a:extLst>
          </p:cNvPr>
          <p:cNvSpPr txBox="1"/>
          <p:nvPr/>
        </p:nvSpPr>
        <p:spPr>
          <a:xfrm>
            <a:off x="8214669" y="539437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15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E57FDC8-5F90-6044-7960-C5A64AE3F2DF}"/>
              </a:ext>
            </a:extLst>
          </p:cNvPr>
          <p:cNvSpPr txBox="1"/>
          <p:nvPr/>
        </p:nvSpPr>
        <p:spPr>
          <a:xfrm>
            <a:off x="9659090" y="478223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395CAD0-53AF-69C6-B7EC-0A402451F52E}"/>
              </a:ext>
            </a:extLst>
          </p:cNvPr>
          <p:cNvSpPr txBox="1"/>
          <p:nvPr/>
        </p:nvSpPr>
        <p:spPr>
          <a:xfrm>
            <a:off x="9506154" y="5394372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18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AC7B5A3-7847-6D59-0029-C1CC5D1E6FCE}"/>
              </a:ext>
            </a:extLst>
          </p:cNvPr>
          <p:cNvSpPr txBox="1"/>
          <p:nvPr/>
        </p:nvSpPr>
        <p:spPr>
          <a:xfrm>
            <a:off x="420675" y="4708787"/>
            <a:ext cx="2097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 ビン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0A035B7-443A-4E98-BFA2-0D8ED6AB17B2}"/>
              </a:ext>
            </a:extLst>
          </p:cNvPr>
          <p:cNvSpPr txBox="1"/>
          <p:nvPr/>
        </p:nvSpPr>
        <p:spPr>
          <a:xfrm>
            <a:off x="343699" y="5416673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豆の数 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C207EA9-9AAB-8E4A-97C4-CDDEAC0C1C89}"/>
              </a:ext>
            </a:extLst>
          </p:cNvPr>
          <p:cNvSpPr txBox="1"/>
          <p:nvPr/>
        </p:nvSpPr>
        <p:spPr>
          <a:xfrm>
            <a:off x="1577109" y="1975891"/>
            <a:ext cx="220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豆の数</a:t>
            </a:r>
            <a:endParaRPr kumimoji="1" lang="ja-JP" altLang="en-US" sz="4400" b="1" dirty="0"/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6BAB3FAB-2CB3-4F33-7EAC-8182129A0C46}"/>
              </a:ext>
            </a:extLst>
          </p:cNvPr>
          <p:cNvGrpSpPr/>
          <p:nvPr/>
        </p:nvGrpSpPr>
        <p:grpSpPr>
          <a:xfrm>
            <a:off x="6751411" y="859434"/>
            <a:ext cx="995446" cy="1322758"/>
            <a:chOff x="6751411" y="1240431"/>
            <a:chExt cx="995446" cy="1322758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624BE432-3C9E-FA7E-A0AB-93917970B70A}"/>
                </a:ext>
              </a:extLst>
            </p:cNvPr>
            <p:cNvGrpSpPr/>
            <p:nvPr/>
          </p:nvGrpSpPr>
          <p:grpSpPr>
            <a:xfrm>
              <a:off x="6751411" y="1240431"/>
              <a:ext cx="975703" cy="644283"/>
              <a:chOff x="6373891" y="1125451"/>
              <a:chExt cx="1153674" cy="761802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09C07F6A-9ADC-7FC6-C773-3C5D451B1252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97" name="図 96">
                  <a:extLst>
                    <a:ext uri="{FF2B5EF4-FFF2-40B4-BE49-F238E27FC236}">
                      <a16:creationId xmlns:a16="http://schemas.microsoft.com/office/drawing/2014/main" id="{92734A5A-0D46-B4F6-ACE8-83AB595FF2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09062637-FDF1-4C98-881C-3B11E02E1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99" name="図 98">
                  <a:extLst>
                    <a:ext uri="{FF2B5EF4-FFF2-40B4-BE49-F238E27FC236}">
                      <a16:creationId xmlns:a16="http://schemas.microsoft.com/office/drawing/2014/main" id="{7C9C980E-1345-0CBC-FADB-53A2E08541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218E0FFD-BAB6-AC8E-0EE0-7CEA602E7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3FC61411-4E57-0D38-75F6-8BD10F194798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02" name="図 101">
                  <a:extLst>
                    <a:ext uri="{FF2B5EF4-FFF2-40B4-BE49-F238E27FC236}">
                      <a16:creationId xmlns:a16="http://schemas.microsoft.com/office/drawing/2014/main" id="{7AB9AE48-403E-506C-C125-BA7D5E743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03" name="図 102">
                  <a:extLst>
                    <a:ext uri="{FF2B5EF4-FFF2-40B4-BE49-F238E27FC236}">
                      <a16:creationId xmlns:a16="http://schemas.microsoft.com/office/drawing/2014/main" id="{6F485F8E-FD5E-6888-9625-FA8105F5A8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4" name="図 103">
                  <a:extLst>
                    <a:ext uri="{FF2B5EF4-FFF2-40B4-BE49-F238E27FC236}">
                      <a16:creationId xmlns:a16="http://schemas.microsoft.com/office/drawing/2014/main" id="{6756FC99-4228-CA05-85B6-108C35191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05" name="図 104">
                  <a:extLst>
                    <a:ext uri="{FF2B5EF4-FFF2-40B4-BE49-F238E27FC236}">
                      <a16:creationId xmlns:a16="http://schemas.microsoft.com/office/drawing/2014/main" id="{C4A362D3-4C66-9A46-4700-2478F56AF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8103A08B-DBCC-2489-478E-04C5B2A14ECD}"/>
                </a:ext>
              </a:extLst>
            </p:cNvPr>
            <p:cNvGrpSpPr/>
            <p:nvPr/>
          </p:nvGrpSpPr>
          <p:grpSpPr>
            <a:xfrm>
              <a:off x="6771154" y="1918906"/>
              <a:ext cx="975703" cy="644283"/>
              <a:chOff x="6373891" y="1125451"/>
              <a:chExt cx="1153674" cy="761802"/>
            </a:xfrm>
          </p:grpSpPr>
          <p:grpSp>
            <p:nvGrpSpPr>
              <p:cNvPr id="108" name="グループ化 107">
                <a:extLst>
                  <a:ext uri="{FF2B5EF4-FFF2-40B4-BE49-F238E27FC236}">
                    <a16:creationId xmlns:a16="http://schemas.microsoft.com/office/drawing/2014/main" id="{4EE8DDA5-F5F7-7E5C-743B-85A7154D10D5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14" name="図 113">
                  <a:extLst>
                    <a:ext uri="{FF2B5EF4-FFF2-40B4-BE49-F238E27FC236}">
                      <a16:creationId xmlns:a16="http://schemas.microsoft.com/office/drawing/2014/main" id="{6CEAA13C-0AE6-9907-C748-C428FB61D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15" name="図 114">
                  <a:extLst>
                    <a:ext uri="{FF2B5EF4-FFF2-40B4-BE49-F238E27FC236}">
                      <a16:creationId xmlns:a16="http://schemas.microsoft.com/office/drawing/2014/main" id="{96800CAB-7B79-392C-CEDD-571799305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6" name="図 115">
                  <a:extLst>
                    <a:ext uri="{FF2B5EF4-FFF2-40B4-BE49-F238E27FC236}">
                      <a16:creationId xmlns:a16="http://schemas.microsoft.com/office/drawing/2014/main" id="{7278DB32-A5CB-B818-830C-3834DC8864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7" name="図 116">
                  <a:extLst>
                    <a:ext uri="{FF2B5EF4-FFF2-40B4-BE49-F238E27FC236}">
                      <a16:creationId xmlns:a16="http://schemas.microsoft.com/office/drawing/2014/main" id="{83DE469C-F1CE-1806-EF7F-BAF9AD6F4C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グループ化 108">
                <a:extLst>
                  <a:ext uri="{FF2B5EF4-FFF2-40B4-BE49-F238E27FC236}">
                    <a16:creationId xmlns:a16="http://schemas.microsoft.com/office/drawing/2014/main" id="{9D535EBE-FBD8-231D-BD33-96776EB9CCFC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10" name="図 109">
                  <a:extLst>
                    <a:ext uri="{FF2B5EF4-FFF2-40B4-BE49-F238E27FC236}">
                      <a16:creationId xmlns:a16="http://schemas.microsoft.com/office/drawing/2014/main" id="{53B277CC-30BB-1D54-B22D-1B94E5390F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11" name="図 110">
                  <a:extLst>
                    <a:ext uri="{FF2B5EF4-FFF2-40B4-BE49-F238E27FC236}">
                      <a16:creationId xmlns:a16="http://schemas.microsoft.com/office/drawing/2014/main" id="{29CE61F7-889F-F00C-5786-05DFEE0CF7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2" name="図 111">
                  <a:extLst>
                    <a:ext uri="{FF2B5EF4-FFF2-40B4-BE49-F238E27FC236}">
                      <a16:creationId xmlns:a16="http://schemas.microsoft.com/office/drawing/2014/main" id="{30BD6956-E491-F551-B313-464F0C878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13" name="図 112">
                  <a:extLst>
                    <a:ext uri="{FF2B5EF4-FFF2-40B4-BE49-F238E27FC236}">
                      <a16:creationId xmlns:a16="http://schemas.microsoft.com/office/drawing/2014/main" id="{82777DB4-3A5A-7494-E2AC-92A31FC323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70F574BE-3F39-38B5-AC1D-FCA38A84BE38}"/>
              </a:ext>
            </a:extLst>
          </p:cNvPr>
          <p:cNvGrpSpPr/>
          <p:nvPr/>
        </p:nvGrpSpPr>
        <p:grpSpPr>
          <a:xfrm>
            <a:off x="9374603" y="895787"/>
            <a:ext cx="975703" cy="1976912"/>
            <a:chOff x="9374603" y="1276784"/>
            <a:chExt cx="975703" cy="1976912"/>
          </a:xfrm>
        </p:grpSpPr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2BC2B7BE-924D-3740-8EB8-2322413C35F0}"/>
                </a:ext>
              </a:extLst>
            </p:cNvPr>
            <p:cNvGrpSpPr/>
            <p:nvPr/>
          </p:nvGrpSpPr>
          <p:grpSpPr>
            <a:xfrm>
              <a:off x="9374603" y="1276784"/>
              <a:ext cx="975703" cy="644283"/>
              <a:chOff x="6373891" y="1125451"/>
              <a:chExt cx="1153674" cy="761802"/>
            </a:xfrm>
          </p:grpSpPr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B40ECF36-1587-9B1D-513D-5CB294266DAD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53" name="図 152">
                  <a:extLst>
                    <a:ext uri="{FF2B5EF4-FFF2-40B4-BE49-F238E27FC236}">
                      <a16:creationId xmlns:a16="http://schemas.microsoft.com/office/drawing/2014/main" id="{F13F1201-CB65-F1ED-5C53-D117425298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54" name="図 153">
                  <a:extLst>
                    <a:ext uri="{FF2B5EF4-FFF2-40B4-BE49-F238E27FC236}">
                      <a16:creationId xmlns:a16="http://schemas.microsoft.com/office/drawing/2014/main" id="{01AD3229-CBB9-18AF-4C50-0F880E074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5" name="図 154">
                  <a:extLst>
                    <a:ext uri="{FF2B5EF4-FFF2-40B4-BE49-F238E27FC236}">
                      <a16:creationId xmlns:a16="http://schemas.microsoft.com/office/drawing/2014/main" id="{6EE60159-5BA0-3880-D04E-A030D66E8F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6" name="図 155">
                  <a:extLst>
                    <a:ext uri="{FF2B5EF4-FFF2-40B4-BE49-F238E27FC236}">
                      <a16:creationId xmlns:a16="http://schemas.microsoft.com/office/drawing/2014/main" id="{3BE00FB9-5F2F-8CF0-947A-78E37F332D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6F11010F-4B8D-01FA-9778-4E6E9D5C4E98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49" name="図 148">
                  <a:extLst>
                    <a:ext uri="{FF2B5EF4-FFF2-40B4-BE49-F238E27FC236}">
                      <a16:creationId xmlns:a16="http://schemas.microsoft.com/office/drawing/2014/main" id="{0F932A23-CE3F-FCFB-7C7A-4C2E101EEA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50" name="図 149">
                  <a:extLst>
                    <a:ext uri="{FF2B5EF4-FFF2-40B4-BE49-F238E27FC236}">
                      <a16:creationId xmlns:a16="http://schemas.microsoft.com/office/drawing/2014/main" id="{E0901620-05A4-E4AF-12AC-10CA41C9C3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1" name="図 150">
                  <a:extLst>
                    <a:ext uri="{FF2B5EF4-FFF2-40B4-BE49-F238E27FC236}">
                      <a16:creationId xmlns:a16="http://schemas.microsoft.com/office/drawing/2014/main" id="{D9E8E8FA-A15B-1DB4-238D-D695F92E2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52" name="図 151">
                  <a:extLst>
                    <a:ext uri="{FF2B5EF4-FFF2-40B4-BE49-F238E27FC236}">
                      <a16:creationId xmlns:a16="http://schemas.microsoft.com/office/drawing/2014/main" id="{113F9A19-03DB-2CF5-FBBF-84899E5D38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E74F847B-0D67-08C9-7D67-D71243C986CF}"/>
                </a:ext>
              </a:extLst>
            </p:cNvPr>
            <p:cNvGrpSpPr/>
            <p:nvPr/>
          </p:nvGrpSpPr>
          <p:grpSpPr>
            <a:xfrm>
              <a:off x="9374603" y="1933487"/>
              <a:ext cx="975703" cy="644283"/>
              <a:chOff x="6373891" y="1125451"/>
              <a:chExt cx="1153674" cy="761802"/>
            </a:xfrm>
          </p:grpSpPr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id="{10140F97-9FAD-5BAC-5441-12467DB32ABD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64" name="図 163">
                  <a:extLst>
                    <a:ext uri="{FF2B5EF4-FFF2-40B4-BE49-F238E27FC236}">
                      <a16:creationId xmlns:a16="http://schemas.microsoft.com/office/drawing/2014/main" id="{2EF799FA-4148-0B5F-4CF4-68504D9539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65" name="図 164">
                  <a:extLst>
                    <a:ext uri="{FF2B5EF4-FFF2-40B4-BE49-F238E27FC236}">
                      <a16:creationId xmlns:a16="http://schemas.microsoft.com/office/drawing/2014/main" id="{825980A3-D83B-DA67-DFBE-1603F5B0D5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6" name="図 165">
                  <a:extLst>
                    <a:ext uri="{FF2B5EF4-FFF2-40B4-BE49-F238E27FC236}">
                      <a16:creationId xmlns:a16="http://schemas.microsoft.com/office/drawing/2014/main" id="{35B89E1D-4D1A-075D-558B-30CAAD04A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7" name="図 166">
                  <a:extLst>
                    <a:ext uri="{FF2B5EF4-FFF2-40B4-BE49-F238E27FC236}">
                      <a16:creationId xmlns:a16="http://schemas.microsoft.com/office/drawing/2014/main" id="{56C0DAE9-30AA-544C-101B-CA5A2BCFEA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10A5F2E8-5F01-0DE6-65BD-0CC9F8B9F837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60" name="図 159">
                  <a:extLst>
                    <a:ext uri="{FF2B5EF4-FFF2-40B4-BE49-F238E27FC236}">
                      <a16:creationId xmlns:a16="http://schemas.microsoft.com/office/drawing/2014/main" id="{08918876-2B9B-0F69-005F-F61D5BE381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61" name="図 160">
                  <a:extLst>
                    <a:ext uri="{FF2B5EF4-FFF2-40B4-BE49-F238E27FC236}">
                      <a16:creationId xmlns:a16="http://schemas.microsoft.com/office/drawing/2014/main" id="{792CB7E8-9FE1-0E79-AD91-C469548ED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2" name="図 161">
                  <a:extLst>
                    <a:ext uri="{FF2B5EF4-FFF2-40B4-BE49-F238E27FC236}">
                      <a16:creationId xmlns:a16="http://schemas.microsoft.com/office/drawing/2014/main" id="{C990814E-9E80-D2DF-E09A-1189B53BA2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63" name="図 162">
                  <a:extLst>
                    <a:ext uri="{FF2B5EF4-FFF2-40B4-BE49-F238E27FC236}">
                      <a16:creationId xmlns:a16="http://schemas.microsoft.com/office/drawing/2014/main" id="{8C61A3FA-6D99-212B-4ADA-F092D81FB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04B969A9-48A7-BF69-EE2D-C81132CCC75E}"/>
                </a:ext>
              </a:extLst>
            </p:cNvPr>
            <p:cNvGrpSpPr/>
            <p:nvPr/>
          </p:nvGrpSpPr>
          <p:grpSpPr>
            <a:xfrm>
              <a:off x="9374603" y="2609413"/>
              <a:ext cx="975703" cy="644283"/>
              <a:chOff x="6373891" y="1125451"/>
              <a:chExt cx="1153674" cy="761802"/>
            </a:xfrm>
          </p:grpSpPr>
          <p:grpSp>
            <p:nvGrpSpPr>
              <p:cNvPr id="169" name="グループ化 168">
                <a:extLst>
                  <a:ext uri="{FF2B5EF4-FFF2-40B4-BE49-F238E27FC236}">
                    <a16:creationId xmlns:a16="http://schemas.microsoft.com/office/drawing/2014/main" id="{FCF0D9F3-EE05-2AC8-C412-DE66A40B3812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75" name="図 174">
                  <a:extLst>
                    <a:ext uri="{FF2B5EF4-FFF2-40B4-BE49-F238E27FC236}">
                      <a16:creationId xmlns:a16="http://schemas.microsoft.com/office/drawing/2014/main" id="{A91A8FF4-78B3-26F5-FA66-C42BC98F1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76" name="図 175">
                  <a:extLst>
                    <a:ext uri="{FF2B5EF4-FFF2-40B4-BE49-F238E27FC236}">
                      <a16:creationId xmlns:a16="http://schemas.microsoft.com/office/drawing/2014/main" id="{B91C4B20-5276-F360-5B0F-8B449DDD61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7" name="図 176">
                  <a:extLst>
                    <a:ext uri="{FF2B5EF4-FFF2-40B4-BE49-F238E27FC236}">
                      <a16:creationId xmlns:a16="http://schemas.microsoft.com/office/drawing/2014/main" id="{4A4D5FAF-5D45-71D1-A60C-A81582AC72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8" name="図 177">
                  <a:extLst>
                    <a:ext uri="{FF2B5EF4-FFF2-40B4-BE49-F238E27FC236}">
                      <a16:creationId xmlns:a16="http://schemas.microsoft.com/office/drawing/2014/main" id="{A23E6F14-9058-0E20-04F0-4FBC8993EC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27656707-5EAF-312A-1BC7-EE30FCB68E6B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71" name="図 170">
                  <a:extLst>
                    <a:ext uri="{FF2B5EF4-FFF2-40B4-BE49-F238E27FC236}">
                      <a16:creationId xmlns:a16="http://schemas.microsoft.com/office/drawing/2014/main" id="{65D4A913-8B80-99CB-8251-3E6AD3D9B2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72" name="図 171">
                  <a:extLst>
                    <a:ext uri="{FF2B5EF4-FFF2-40B4-BE49-F238E27FC236}">
                      <a16:creationId xmlns:a16="http://schemas.microsoft.com/office/drawing/2014/main" id="{D073E6F9-0525-BD34-D150-33A207AB36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3" name="図 172">
                  <a:extLst>
                    <a:ext uri="{FF2B5EF4-FFF2-40B4-BE49-F238E27FC236}">
                      <a16:creationId xmlns:a16="http://schemas.microsoft.com/office/drawing/2014/main" id="{4D881018-B28C-C7CD-1C95-AEC3D680B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74" name="図 173">
                  <a:extLst>
                    <a:ext uri="{FF2B5EF4-FFF2-40B4-BE49-F238E27FC236}">
                      <a16:creationId xmlns:a16="http://schemas.microsoft.com/office/drawing/2014/main" id="{63A23004-6AD9-E34F-2FB1-61A322765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89890A2F-53FE-DFFC-2404-160E7636C408}"/>
              </a:ext>
            </a:extLst>
          </p:cNvPr>
          <p:cNvGrpSpPr/>
          <p:nvPr/>
        </p:nvGrpSpPr>
        <p:grpSpPr>
          <a:xfrm>
            <a:off x="8117259" y="846004"/>
            <a:ext cx="995446" cy="1990871"/>
            <a:chOff x="8081954" y="1249416"/>
            <a:chExt cx="995446" cy="1990871"/>
          </a:xfrm>
        </p:grpSpPr>
        <p:grpSp>
          <p:nvGrpSpPr>
            <p:cNvPr id="119" name="グループ化 118">
              <a:extLst>
                <a:ext uri="{FF2B5EF4-FFF2-40B4-BE49-F238E27FC236}">
                  <a16:creationId xmlns:a16="http://schemas.microsoft.com/office/drawing/2014/main" id="{608C9035-3599-B5B3-3141-9795E26493BD}"/>
                </a:ext>
              </a:extLst>
            </p:cNvPr>
            <p:cNvGrpSpPr/>
            <p:nvPr/>
          </p:nvGrpSpPr>
          <p:grpSpPr>
            <a:xfrm>
              <a:off x="8081954" y="1249416"/>
              <a:ext cx="975703" cy="644283"/>
              <a:chOff x="6373891" y="1125451"/>
              <a:chExt cx="1153674" cy="761802"/>
            </a:xfrm>
          </p:grpSpPr>
          <p:grpSp>
            <p:nvGrpSpPr>
              <p:cNvPr id="120" name="グループ化 119">
                <a:extLst>
                  <a:ext uri="{FF2B5EF4-FFF2-40B4-BE49-F238E27FC236}">
                    <a16:creationId xmlns:a16="http://schemas.microsoft.com/office/drawing/2014/main" id="{F8FEBE74-AC52-93E3-29C3-77EC7902B4E9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26" name="図 125">
                  <a:extLst>
                    <a:ext uri="{FF2B5EF4-FFF2-40B4-BE49-F238E27FC236}">
                      <a16:creationId xmlns:a16="http://schemas.microsoft.com/office/drawing/2014/main" id="{0E8CAE37-A861-7570-4E91-C6F67D8FF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27" name="図 126">
                  <a:extLst>
                    <a:ext uri="{FF2B5EF4-FFF2-40B4-BE49-F238E27FC236}">
                      <a16:creationId xmlns:a16="http://schemas.microsoft.com/office/drawing/2014/main" id="{B889BD7F-79EA-241F-B455-9145B754BD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8" name="図 127">
                  <a:extLst>
                    <a:ext uri="{FF2B5EF4-FFF2-40B4-BE49-F238E27FC236}">
                      <a16:creationId xmlns:a16="http://schemas.microsoft.com/office/drawing/2014/main" id="{E53CC5A5-7F7D-5F5F-38D5-4C292CECC8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9" name="図 128">
                  <a:extLst>
                    <a:ext uri="{FF2B5EF4-FFF2-40B4-BE49-F238E27FC236}">
                      <a16:creationId xmlns:a16="http://schemas.microsoft.com/office/drawing/2014/main" id="{72B2DA94-24D3-3F0D-0745-1B55753DF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CB992EBE-82B0-951A-B2C8-AE558F53F0B6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22" name="図 121">
                  <a:extLst>
                    <a:ext uri="{FF2B5EF4-FFF2-40B4-BE49-F238E27FC236}">
                      <a16:creationId xmlns:a16="http://schemas.microsoft.com/office/drawing/2014/main" id="{EB0EAFBF-0E4C-AAD7-499A-4AD40B28A9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23" name="図 122">
                  <a:extLst>
                    <a:ext uri="{FF2B5EF4-FFF2-40B4-BE49-F238E27FC236}">
                      <a16:creationId xmlns:a16="http://schemas.microsoft.com/office/drawing/2014/main" id="{2BB4B0B3-8EB9-3B51-3F15-BAAF855471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4" name="図 123">
                  <a:extLst>
                    <a:ext uri="{FF2B5EF4-FFF2-40B4-BE49-F238E27FC236}">
                      <a16:creationId xmlns:a16="http://schemas.microsoft.com/office/drawing/2014/main" id="{F9BB5B53-3194-7F81-B604-4CC325CF53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25" name="図 124">
                  <a:extLst>
                    <a:ext uri="{FF2B5EF4-FFF2-40B4-BE49-F238E27FC236}">
                      <a16:creationId xmlns:a16="http://schemas.microsoft.com/office/drawing/2014/main" id="{1024635B-FE68-2BCC-D679-ED69376C06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57A0D170-B281-B1C0-DC7D-B8038D0918BC}"/>
                </a:ext>
              </a:extLst>
            </p:cNvPr>
            <p:cNvGrpSpPr/>
            <p:nvPr/>
          </p:nvGrpSpPr>
          <p:grpSpPr>
            <a:xfrm>
              <a:off x="8101697" y="1927891"/>
              <a:ext cx="975703" cy="644283"/>
              <a:chOff x="6373891" y="1125451"/>
              <a:chExt cx="1153674" cy="761802"/>
            </a:xfrm>
          </p:grpSpPr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A84A326C-EFF8-F934-44F8-01A10B32DC7A}"/>
                  </a:ext>
                </a:extLst>
              </p:cNvPr>
              <p:cNvGrpSpPr/>
              <p:nvPr/>
            </p:nvGrpSpPr>
            <p:grpSpPr>
              <a:xfrm flipH="1">
                <a:off x="637389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37" name="図 136">
                  <a:extLst>
                    <a:ext uri="{FF2B5EF4-FFF2-40B4-BE49-F238E27FC236}">
                      <a16:creationId xmlns:a16="http://schemas.microsoft.com/office/drawing/2014/main" id="{60355F69-6FEE-4BFF-98CA-C16B406D9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38" name="図 137">
                  <a:extLst>
                    <a:ext uri="{FF2B5EF4-FFF2-40B4-BE49-F238E27FC236}">
                      <a16:creationId xmlns:a16="http://schemas.microsoft.com/office/drawing/2014/main" id="{9A02425D-EA4F-91D9-F481-D8D2C6A6B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9" name="図 138">
                  <a:extLst>
                    <a:ext uri="{FF2B5EF4-FFF2-40B4-BE49-F238E27FC236}">
                      <a16:creationId xmlns:a16="http://schemas.microsoft.com/office/drawing/2014/main" id="{F4DE5AE0-5530-2223-9F15-F577B1591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40" name="図 139">
                  <a:extLst>
                    <a:ext uri="{FF2B5EF4-FFF2-40B4-BE49-F238E27FC236}">
                      <a16:creationId xmlns:a16="http://schemas.microsoft.com/office/drawing/2014/main" id="{514038AB-B712-C2A4-3CE1-DDCD4D9EFF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グループ化 131">
                <a:extLst>
                  <a:ext uri="{FF2B5EF4-FFF2-40B4-BE49-F238E27FC236}">
                    <a16:creationId xmlns:a16="http://schemas.microsoft.com/office/drawing/2014/main" id="{3848C2D1-E6B7-85A1-F583-978730352233}"/>
                  </a:ext>
                </a:extLst>
              </p:cNvPr>
              <p:cNvGrpSpPr/>
              <p:nvPr/>
            </p:nvGrpSpPr>
            <p:grpSpPr>
              <a:xfrm flipH="1">
                <a:off x="6960101" y="1125451"/>
                <a:ext cx="567464" cy="761802"/>
                <a:chOff x="1442117" y="2524026"/>
                <a:chExt cx="1794027" cy="2408420"/>
              </a:xfrm>
            </p:grpSpPr>
            <p:pic>
              <p:nvPicPr>
                <p:cNvPr id="133" name="図 132">
                  <a:extLst>
                    <a:ext uri="{FF2B5EF4-FFF2-40B4-BE49-F238E27FC236}">
                      <a16:creationId xmlns:a16="http://schemas.microsoft.com/office/drawing/2014/main" id="{7B4C80F9-A45C-BFF7-A10A-DF5383328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2117" y="2524026"/>
                  <a:ext cx="1794027" cy="2408420"/>
                </a:xfrm>
                <a:prstGeom prst="rect">
                  <a:avLst/>
                </a:prstGeom>
              </p:spPr>
            </p:pic>
            <p:pic>
              <p:nvPicPr>
                <p:cNvPr id="134" name="図 133">
                  <a:extLst>
                    <a:ext uri="{FF2B5EF4-FFF2-40B4-BE49-F238E27FC236}">
                      <a16:creationId xmlns:a16="http://schemas.microsoft.com/office/drawing/2014/main" id="{54F07EA4-641C-DC5D-C3DD-2B266C549B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3452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5" name="図 134">
                  <a:extLst>
                    <a:ext uri="{FF2B5EF4-FFF2-40B4-BE49-F238E27FC236}">
                      <a16:creationId xmlns:a16="http://schemas.microsoft.com/office/drawing/2014/main" id="{0D335CCC-C996-63D4-B1CF-E8B37564D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4798" y="3841579"/>
                  <a:ext cx="431523" cy="672012"/>
                </a:xfrm>
                <a:prstGeom prst="rect">
                  <a:avLst/>
                </a:prstGeom>
              </p:spPr>
            </p:pic>
            <p:pic>
              <p:nvPicPr>
                <p:cNvPr id="136" name="図 135">
                  <a:extLst>
                    <a:ext uri="{FF2B5EF4-FFF2-40B4-BE49-F238E27FC236}">
                      <a16:creationId xmlns:a16="http://schemas.microsoft.com/office/drawing/2014/main" id="{EEB6CB53-F50E-44D0-AC45-F256736330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5109" y="3169567"/>
                  <a:ext cx="431523" cy="67201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47244092-ACAF-1057-BE1E-C33373711814}"/>
                </a:ext>
              </a:extLst>
            </p:cNvPr>
            <p:cNvGrpSpPr/>
            <p:nvPr/>
          </p:nvGrpSpPr>
          <p:grpSpPr>
            <a:xfrm flipH="1">
              <a:off x="8120427" y="2596004"/>
              <a:ext cx="479924" cy="644283"/>
              <a:chOff x="1442117" y="2524026"/>
              <a:chExt cx="1794027" cy="2408420"/>
            </a:xfrm>
          </p:grpSpPr>
          <p:pic>
            <p:nvPicPr>
              <p:cNvPr id="183" name="図 182">
                <a:extLst>
                  <a:ext uri="{FF2B5EF4-FFF2-40B4-BE49-F238E27FC236}">
                    <a16:creationId xmlns:a16="http://schemas.microsoft.com/office/drawing/2014/main" id="{6B897E98-292E-9B10-8884-ED7D5A767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17" y="2524026"/>
                <a:ext cx="1794027" cy="2408420"/>
              </a:xfrm>
              <a:prstGeom prst="rect">
                <a:avLst/>
              </a:prstGeom>
            </p:spPr>
          </p:pic>
          <p:pic>
            <p:nvPicPr>
              <p:cNvPr id="184" name="図 183">
                <a:extLst>
                  <a:ext uri="{FF2B5EF4-FFF2-40B4-BE49-F238E27FC236}">
                    <a16:creationId xmlns:a16="http://schemas.microsoft.com/office/drawing/2014/main" id="{39DFFEBD-55D4-6F9F-E038-FC4851D6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3452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85" name="図 184">
                <a:extLst>
                  <a:ext uri="{FF2B5EF4-FFF2-40B4-BE49-F238E27FC236}">
                    <a16:creationId xmlns:a16="http://schemas.microsoft.com/office/drawing/2014/main" id="{5FBC2627-AFBB-AC02-F237-CCE86AD63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4798" y="3841579"/>
                <a:ext cx="431523" cy="672012"/>
              </a:xfrm>
              <a:prstGeom prst="rect">
                <a:avLst/>
              </a:prstGeom>
            </p:spPr>
          </p:pic>
          <p:pic>
            <p:nvPicPr>
              <p:cNvPr id="186" name="図 185">
                <a:extLst>
                  <a:ext uri="{FF2B5EF4-FFF2-40B4-BE49-F238E27FC236}">
                    <a16:creationId xmlns:a16="http://schemas.microsoft.com/office/drawing/2014/main" id="{B6E1CBEF-A6C1-2754-98DA-ED6095C19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09" y="3169567"/>
                <a:ext cx="431523" cy="672012"/>
              </a:xfrm>
              <a:prstGeom prst="rect">
                <a:avLst/>
              </a:prstGeom>
            </p:spPr>
          </p:pic>
        </p:grpSp>
      </p:grp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C83033C2-F483-B748-6318-1D3F6AC03706}"/>
              </a:ext>
            </a:extLst>
          </p:cNvPr>
          <p:cNvSpPr txBox="1"/>
          <p:nvPr/>
        </p:nvSpPr>
        <p:spPr>
          <a:xfrm>
            <a:off x="181667" y="3423934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表にすると</a:t>
            </a:r>
            <a:endParaRPr kumimoji="1" lang="ja-JP" altLang="en-US" sz="4400" b="1" dirty="0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E4A81D2-1BD9-CE5D-5100-E02CC25BA52E}"/>
              </a:ext>
            </a:extLst>
          </p:cNvPr>
          <p:cNvSpPr txBox="1"/>
          <p:nvPr/>
        </p:nvSpPr>
        <p:spPr>
          <a:xfrm>
            <a:off x="3199107" y="201242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99261E0C-EFB4-54D3-5579-15CA245FB2A1}"/>
              </a:ext>
            </a:extLst>
          </p:cNvPr>
          <p:cNvSpPr txBox="1"/>
          <p:nvPr/>
        </p:nvSpPr>
        <p:spPr>
          <a:xfrm>
            <a:off x="4502379" y="200221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8AEAEAE1-B5A6-835F-D784-681ED3213D59}"/>
              </a:ext>
            </a:extLst>
          </p:cNvPr>
          <p:cNvSpPr txBox="1"/>
          <p:nvPr/>
        </p:nvSpPr>
        <p:spPr>
          <a:xfrm>
            <a:off x="6965237" y="200221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12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0C48F933-13C3-7B6E-A84F-55C2AAE02BAD}"/>
              </a:ext>
            </a:extLst>
          </p:cNvPr>
          <p:cNvSpPr txBox="1"/>
          <p:nvPr/>
        </p:nvSpPr>
        <p:spPr>
          <a:xfrm>
            <a:off x="5667651" y="200221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9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18C6C732-B571-33CE-D0BD-B0EDF1FC6354}"/>
              </a:ext>
            </a:extLst>
          </p:cNvPr>
          <p:cNvSpPr txBox="1"/>
          <p:nvPr/>
        </p:nvSpPr>
        <p:spPr>
          <a:xfrm>
            <a:off x="8167050" y="200221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15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6101E57E-3104-EBAD-8077-B9DEDBF8975D}"/>
              </a:ext>
            </a:extLst>
          </p:cNvPr>
          <p:cNvSpPr txBox="1"/>
          <p:nvPr/>
        </p:nvSpPr>
        <p:spPr>
          <a:xfrm>
            <a:off x="9361499" y="2002218"/>
            <a:ext cx="1066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18</a:t>
            </a:r>
            <a:r>
              <a:rPr kumimoji="1" lang="ja-JP" altLang="en-US" sz="3200" b="1" dirty="0"/>
              <a:t>個</a:t>
            </a:r>
          </a:p>
        </p:txBody>
      </p: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78581A8A-8FBB-AD92-20B2-ED2DA17F2E57}"/>
              </a:ext>
            </a:extLst>
          </p:cNvPr>
          <p:cNvGrpSpPr/>
          <p:nvPr/>
        </p:nvGrpSpPr>
        <p:grpSpPr>
          <a:xfrm>
            <a:off x="10735615" y="4728304"/>
            <a:ext cx="714302" cy="1355560"/>
            <a:chOff x="10735615" y="4728304"/>
            <a:chExt cx="714302" cy="1355560"/>
          </a:xfrm>
        </p:grpSpPr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F3AB93FD-1F34-AC13-72F9-29B99C14E908}"/>
                </a:ext>
              </a:extLst>
            </p:cNvPr>
            <p:cNvSpPr txBox="1"/>
            <p:nvPr/>
          </p:nvSpPr>
          <p:spPr>
            <a:xfrm>
              <a:off x="10735615" y="47283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  <p:sp>
          <p:nvSpPr>
            <p:cNvPr id="200" name="テキスト ボックス 199">
              <a:extLst>
                <a:ext uri="{FF2B5EF4-FFF2-40B4-BE49-F238E27FC236}">
                  <a16:creationId xmlns:a16="http://schemas.microsoft.com/office/drawing/2014/main" id="{9B11ADEC-9D88-8647-D181-3655973C648E}"/>
                </a:ext>
              </a:extLst>
            </p:cNvPr>
            <p:cNvSpPr txBox="1"/>
            <p:nvPr/>
          </p:nvSpPr>
          <p:spPr>
            <a:xfrm>
              <a:off x="10752290" y="537597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</p:grp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0BEF6882-E477-81A0-FB61-1B31C63662F2}"/>
              </a:ext>
            </a:extLst>
          </p:cNvPr>
          <p:cNvSpPr txBox="1"/>
          <p:nvPr/>
        </p:nvSpPr>
        <p:spPr>
          <a:xfrm>
            <a:off x="3376311" y="45624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5BC8FD1D-B8B4-8C8E-51D8-E13EA5C3354D}"/>
              </a:ext>
            </a:extLst>
          </p:cNvPr>
          <p:cNvSpPr txBox="1"/>
          <p:nvPr/>
        </p:nvSpPr>
        <p:spPr>
          <a:xfrm>
            <a:off x="4418327" y="44603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2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96CB8232-B035-3CE7-1996-CD2D17F3DB13}"/>
              </a:ext>
            </a:extLst>
          </p:cNvPr>
          <p:cNvSpPr txBox="1"/>
          <p:nvPr/>
        </p:nvSpPr>
        <p:spPr>
          <a:xfrm>
            <a:off x="6881185" y="44603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4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F7072130-C5CE-68E2-C085-6A058B29FC5E}"/>
              </a:ext>
            </a:extLst>
          </p:cNvPr>
          <p:cNvSpPr txBox="1"/>
          <p:nvPr/>
        </p:nvSpPr>
        <p:spPr>
          <a:xfrm>
            <a:off x="5583599" y="44603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3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BA8AC445-380D-265E-70C3-64DD2D729EAD}"/>
              </a:ext>
            </a:extLst>
          </p:cNvPr>
          <p:cNvSpPr txBox="1"/>
          <p:nvPr/>
        </p:nvSpPr>
        <p:spPr>
          <a:xfrm>
            <a:off x="8224512" y="44603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5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36868F3A-F880-0D78-F0DE-97B49AC5C01F}"/>
              </a:ext>
            </a:extLst>
          </p:cNvPr>
          <p:cNvSpPr txBox="1"/>
          <p:nvPr/>
        </p:nvSpPr>
        <p:spPr>
          <a:xfrm>
            <a:off x="9538705" y="44603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6</a:t>
            </a:r>
            <a:r>
              <a:rPr kumimoji="1" lang="ja-JP" altLang="en-US" sz="3200" b="1" dirty="0"/>
              <a:t>個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7E5AF4E0-9A48-C1DF-F8EE-CBE0135ECD44}"/>
              </a:ext>
            </a:extLst>
          </p:cNvPr>
          <p:cNvSpPr txBox="1"/>
          <p:nvPr/>
        </p:nvSpPr>
        <p:spPr>
          <a:xfrm>
            <a:off x="758236" y="599108"/>
            <a:ext cx="3070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ビン</a:t>
            </a:r>
            <a:r>
              <a:rPr lang="ja-JP" altLang="en-US" sz="3600" b="1" dirty="0"/>
              <a:t>の数</a:t>
            </a:r>
            <a:endParaRPr kumimoji="1" lang="ja-JP" altLang="en-US" sz="4400" b="1" dirty="0"/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FE6B6CB9-6ACE-05BC-967B-BB8844252BF1}"/>
              </a:ext>
            </a:extLst>
          </p:cNvPr>
          <p:cNvSpPr txBox="1"/>
          <p:nvPr/>
        </p:nvSpPr>
        <p:spPr>
          <a:xfrm>
            <a:off x="66442" y="2871241"/>
            <a:ext cx="3046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/>
              <a:t>この関係を</a:t>
            </a:r>
            <a:endParaRPr kumimoji="1" lang="ja-JP" altLang="en-US" sz="4400" b="1" dirty="0"/>
          </a:p>
        </p:txBody>
      </p:sp>
      <p:sp>
        <p:nvSpPr>
          <p:cNvPr id="217" name="矢印: 下カーブ 216">
            <a:extLst>
              <a:ext uri="{FF2B5EF4-FFF2-40B4-BE49-F238E27FC236}">
                <a16:creationId xmlns:a16="http://schemas.microsoft.com/office/drawing/2014/main" id="{98435C0B-4FFE-3D60-A259-E0A97EBA8753}"/>
              </a:ext>
            </a:extLst>
          </p:cNvPr>
          <p:cNvSpPr/>
          <p:nvPr/>
        </p:nvSpPr>
        <p:spPr>
          <a:xfrm>
            <a:off x="3422580" y="4458052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9" name="矢印: 下カーブ 218">
            <a:extLst>
              <a:ext uri="{FF2B5EF4-FFF2-40B4-BE49-F238E27FC236}">
                <a16:creationId xmlns:a16="http://schemas.microsoft.com/office/drawing/2014/main" id="{B14A5F1E-91B9-F837-8C2C-27BEDC928698}"/>
              </a:ext>
            </a:extLst>
          </p:cNvPr>
          <p:cNvSpPr/>
          <p:nvPr/>
        </p:nvSpPr>
        <p:spPr>
          <a:xfrm>
            <a:off x="3421392" y="4300343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1" name="矢印: 下カーブ 220">
            <a:extLst>
              <a:ext uri="{FF2B5EF4-FFF2-40B4-BE49-F238E27FC236}">
                <a16:creationId xmlns:a16="http://schemas.microsoft.com/office/drawing/2014/main" id="{CF9B9DFA-0F28-2614-EC9C-61DEA8D54D8E}"/>
              </a:ext>
            </a:extLst>
          </p:cNvPr>
          <p:cNvSpPr/>
          <p:nvPr/>
        </p:nvSpPr>
        <p:spPr>
          <a:xfrm flipV="1">
            <a:off x="3473015" y="5971655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2" name="矢印: 下カーブ 221">
            <a:extLst>
              <a:ext uri="{FF2B5EF4-FFF2-40B4-BE49-F238E27FC236}">
                <a16:creationId xmlns:a16="http://schemas.microsoft.com/office/drawing/2014/main" id="{5A998A5A-D323-914D-1876-8D44C695981A}"/>
              </a:ext>
            </a:extLst>
          </p:cNvPr>
          <p:cNvSpPr/>
          <p:nvPr/>
        </p:nvSpPr>
        <p:spPr>
          <a:xfrm flipV="1">
            <a:off x="3475245" y="6068466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C49B0CD4-1DE9-F8AF-CC67-F9F94C2D295C}"/>
              </a:ext>
            </a:extLst>
          </p:cNvPr>
          <p:cNvSpPr txBox="1"/>
          <p:nvPr/>
        </p:nvSpPr>
        <p:spPr>
          <a:xfrm>
            <a:off x="3855174" y="2404660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76FF46F4-662D-0F87-C252-1FAD5DF9A1AD}"/>
              </a:ext>
            </a:extLst>
          </p:cNvPr>
          <p:cNvSpPr txBox="1"/>
          <p:nvPr/>
        </p:nvSpPr>
        <p:spPr>
          <a:xfrm>
            <a:off x="3839088" y="13650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25" name="テキスト ボックス 224">
            <a:extLst>
              <a:ext uri="{FF2B5EF4-FFF2-40B4-BE49-F238E27FC236}">
                <a16:creationId xmlns:a16="http://schemas.microsoft.com/office/drawing/2014/main" id="{65438E43-39CD-9935-E2A0-157B94B3DBF2}"/>
              </a:ext>
            </a:extLst>
          </p:cNvPr>
          <p:cNvSpPr txBox="1"/>
          <p:nvPr/>
        </p:nvSpPr>
        <p:spPr>
          <a:xfrm>
            <a:off x="4930945" y="13062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FDAE3ED5-A7B0-87C2-A3E2-D3704BE36398}"/>
              </a:ext>
            </a:extLst>
          </p:cNvPr>
          <p:cNvSpPr txBox="1"/>
          <p:nvPr/>
        </p:nvSpPr>
        <p:spPr>
          <a:xfrm>
            <a:off x="4672831" y="2667123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99E568E6-A028-DA56-261D-44FC80ED48AE}"/>
              </a:ext>
            </a:extLst>
          </p:cNvPr>
          <p:cNvSpPr txBox="1"/>
          <p:nvPr/>
        </p:nvSpPr>
        <p:spPr>
          <a:xfrm>
            <a:off x="3800771" y="6082048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70A277DF-53DC-987F-6F1F-D663CE4CFEF1}"/>
              </a:ext>
            </a:extLst>
          </p:cNvPr>
          <p:cNvSpPr txBox="1"/>
          <p:nvPr/>
        </p:nvSpPr>
        <p:spPr>
          <a:xfrm>
            <a:off x="3674978" y="4009287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5E386B7C-1770-25F3-326A-C36B4774A873}"/>
              </a:ext>
            </a:extLst>
          </p:cNvPr>
          <p:cNvSpPr txBox="1"/>
          <p:nvPr/>
        </p:nvSpPr>
        <p:spPr>
          <a:xfrm>
            <a:off x="4498323" y="3983081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2F241EA1-AEE6-B31C-454D-C84B47A1AAB4}"/>
              </a:ext>
            </a:extLst>
          </p:cNvPr>
          <p:cNvSpPr txBox="1"/>
          <p:nvPr/>
        </p:nvSpPr>
        <p:spPr>
          <a:xfrm>
            <a:off x="4517012" y="623705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9556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0" grpId="0" animBg="1"/>
      <p:bldP spid="31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187" grpId="0"/>
      <p:bldP spid="190" grpId="0"/>
      <p:bldP spid="191" grpId="0"/>
      <p:bldP spid="192" grpId="0"/>
      <p:bldP spid="193" grpId="0"/>
      <p:bldP spid="194" grpId="0"/>
      <p:bldP spid="195" grpId="0"/>
      <p:bldP spid="203" grpId="0"/>
      <p:bldP spid="204" grpId="0"/>
      <p:bldP spid="205" grpId="0"/>
      <p:bldP spid="206" grpId="0"/>
      <p:bldP spid="207" grpId="0"/>
      <p:bldP spid="208" grpId="0"/>
      <p:bldP spid="217" grpId="0" animBg="1"/>
      <p:bldP spid="219" grpId="0" animBg="1"/>
      <p:bldP spid="221" grpId="0" animBg="1"/>
      <p:bldP spid="222" grpId="0" animBg="1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5CDE7-DE84-7603-D88A-4B3C38BF9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6">
            <a:extLst>
              <a:ext uri="{FF2B5EF4-FFF2-40B4-BE49-F238E27FC236}">
                <a16:creationId xmlns:a16="http://schemas.microsoft.com/office/drawing/2014/main" id="{8C59CC6D-D5F7-0708-6CED-63AF34614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00178"/>
              </p:ext>
            </p:extLst>
          </p:nvPr>
        </p:nvGraphicFramePr>
        <p:xfrm>
          <a:off x="674912" y="4689017"/>
          <a:ext cx="1151084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4065">
                  <a:extLst>
                    <a:ext uri="{9D8B030D-6E8A-4147-A177-3AD203B41FA5}">
                      <a16:colId xmlns:a16="http://schemas.microsoft.com/office/drawing/2014/main" val="353424028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4220823634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14881962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5822320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827107432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3803590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718885671"/>
                    </a:ext>
                  </a:extLst>
                </a:gridCol>
                <a:gridCol w="1290969">
                  <a:extLst>
                    <a:ext uri="{9D8B030D-6E8A-4147-A177-3AD203B41FA5}">
                      <a16:colId xmlns:a16="http://schemas.microsoft.com/office/drawing/2014/main" val="2415932014"/>
                    </a:ext>
                  </a:extLst>
                </a:gridCol>
              </a:tblGrid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94560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098434"/>
                  </a:ext>
                </a:extLst>
              </a:tr>
            </a:tbl>
          </a:graphicData>
        </a:graphic>
      </p:graphicFrame>
      <p:sp>
        <p:nvSpPr>
          <p:cNvPr id="3" name="矢印: 下カーブ 2">
            <a:extLst>
              <a:ext uri="{FF2B5EF4-FFF2-40B4-BE49-F238E27FC236}">
                <a16:creationId xmlns:a16="http://schemas.microsoft.com/office/drawing/2014/main" id="{6C6FC428-9089-231F-45E9-8E37A8A229B8}"/>
              </a:ext>
            </a:extLst>
          </p:cNvPr>
          <p:cNvSpPr/>
          <p:nvPr/>
        </p:nvSpPr>
        <p:spPr>
          <a:xfrm>
            <a:off x="3769954" y="4380177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5C37DB92-72E1-6D5D-1DE1-B59250DBB33E}"/>
              </a:ext>
            </a:extLst>
          </p:cNvPr>
          <p:cNvSpPr/>
          <p:nvPr/>
        </p:nvSpPr>
        <p:spPr>
          <a:xfrm>
            <a:off x="3928484" y="4301280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9A01B768-BB53-9BE5-0370-6B1BDDB1D853}"/>
              </a:ext>
            </a:extLst>
          </p:cNvPr>
          <p:cNvSpPr/>
          <p:nvPr/>
        </p:nvSpPr>
        <p:spPr>
          <a:xfrm>
            <a:off x="6449782" y="4357862"/>
            <a:ext cx="3793673" cy="319987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1EEBD1D6-EC08-F879-6694-65E773B8CA2A}"/>
              </a:ext>
            </a:extLst>
          </p:cNvPr>
          <p:cNvSpPr/>
          <p:nvPr/>
        </p:nvSpPr>
        <p:spPr>
          <a:xfrm flipV="1">
            <a:off x="3769954" y="6028918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下カーブ 30">
            <a:extLst>
              <a:ext uri="{FF2B5EF4-FFF2-40B4-BE49-F238E27FC236}">
                <a16:creationId xmlns:a16="http://schemas.microsoft.com/office/drawing/2014/main" id="{F41387D8-3DCE-7C74-9C02-663C443B3B10}"/>
              </a:ext>
            </a:extLst>
          </p:cNvPr>
          <p:cNvSpPr/>
          <p:nvPr/>
        </p:nvSpPr>
        <p:spPr>
          <a:xfrm flipV="1">
            <a:off x="3928484" y="6028916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矢印: 下カーブ 31">
            <a:extLst>
              <a:ext uri="{FF2B5EF4-FFF2-40B4-BE49-F238E27FC236}">
                <a16:creationId xmlns:a16="http://schemas.microsoft.com/office/drawing/2014/main" id="{5B23FC55-0008-359D-0E5C-8404DA39EBB5}"/>
              </a:ext>
            </a:extLst>
          </p:cNvPr>
          <p:cNvSpPr/>
          <p:nvPr/>
        </p:nvSpPr>
        <p:spPr>
          <a:xfrm flipV="1">
            <a:off x="6449782" y="6006602"/>
            <a:ext cx="3793673" cy="369891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597CD98-3105-6359-8960-804C96DE6508}"/>
              </a:ext>
            </a:extLst>
          </p:cNvPr>
          <p:cNvSpPr txBox="1"/>
          <p:nvPr/>
        </p:nvSpPr>
        <p:spPr>
          <a:xfrm>
            <a:off x="4091968" y="439528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2D52A7-8B82-110F-0264-E9D284AAE93D}"/>
              </a:ext>
            </a:extLst>
          </p:cNvPr>
          <p:cNvSpPr txBox="1"/>
          <p:nvPr/>
        </p:nvSpPr>
        <p:spPr>
          <a:xfrm>
            <a:off x="7880655" y="601489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7B304E1-2A5D-0628-C320-1BDE44A81E95}"/>
              </a:ext>
            </a:extLst>
          </p:cNvPr>
          <p:cNvSpPr txBox="1"/>
          <p:nvPr/>
        </p:nvSpPr>
        <p:spPr>
          <a:xfrm>
            <a:off x="3571924" y="472410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65A58CD-6A5E-3549-108C-936AD9F9D91F}"/>
              </a:ext>
            </a:extLst>
          </p:cNvPr>
          <p:cNvSpPr txBox="1"/>
          <p:nvPr/>
        </p:nvSpPr>
        <p:spPr>
          <a:xfrm>
            <a:off x="3330070" y="539437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100</a:t>
            </a:r>
            <a:endParaRPr kumimoji="1" lang="ja-JP" altLang="en-US" sz="40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1F56CE-D1A9-B319-A925-FB1971CEE8C6}"/>
              </a:ext>
            </a:extLst>
          </p:cNvPr>
          <p:cNvSpPr txBox="1"/>
          <p:nvPr/>
        </p:nvSpPr>
        <p:spPr>
          <a:xfrm>
            <a:off x="4856848" y="4770131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7B0A40F-DC03-6861-F826-5661794046F4}"/>
              </a:ext>
            </a:extLst>
          </p:cNvPr>
          <p:cNvSpPr txBox="1"/>
          <p:nvPr/>
        </p:nvSpPr>
        <p:spPr>
          <a:xfrm>
            <a:off x="4600349" y="539437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200</a:t>
            </a:r>
            <a:endParaRPr kumimoji="1" lang="ja-JP" altLang="en-US" sz="4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2402CE8-2FF7-578B-159A-B9F3C38D90D5}"/>
              </a:ext>
            </a:extLst>
          </p:cNvPr>
          <p:cNvSpPr txBox="1"/>
          <p:nvPr/>
        </p:nvSpPr>
        <p:spPr>
          <a:xfrm>
            <a:off x="6141772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C502014-C78D-9DAF-472E-9EE44319757B}"/>
              </a:ext>
            </a:extLst>
          </p:cNvPr>
          <p:cNvSpPr txBox="1"/>
          <p:nvPr/>
        </p:nvSpPr>
        <p:spPr>
          <a:xfrm>
            <a:off x="5892398" y="5394372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300</a:t>
            </a:r>
            <a:endParaRPr kumimoji="1" lang="ja-JP" altLang="en-US" sz="4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EFDB298-7E36-1406-941E-B2EE4445D2D1}"/>
              </a:ext>
            </a:extLst>
          </p:cNvPr>
          <p:cNvSpPr txBox="1"/>
          <p:nvPr/>
        </p:nvSpPr>
        <p:spPr>
          <a:xfrm>
            <a:off x="7426696" y="4727059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2AC576-212C-2B51-3E7A-5943984A6A27}"/>
              </a:ext>
            </a:extLst>
          </p:cNvPr>
          <p:cNvSpPr txBox="1"/>
          <p:nvPr/>
        </p:nvSpPr>
        <p:spPr>
          <a:xfrm>
            <a:off x="8711620" y="4745105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3A34491-FDD4-E380-7F71-A544E91953D2}"/>
              </a:ext>
            </a:extLst>
          </p:cNvPr>
          <p:cNvSpPr txBox="1"/>
          <p:nvPr/>
        </p:nvSpPr>
        <p:spPr>
          <a:xfrm>
            <a:off x="9996546" y="4782230"/>
            <a:ext cx="47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</a:t>
            </a:r>
            <a:endParaRPr kumimoji="1" lang="ja-JP" altLang="en-US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26E8FD1-B8C2-2F50-1846-F25E85010E55}"/>
              </a:ext>
            </a:extLst>
          </p:cNvPr>
          <p:cNvSpPr txBox="1"/>
          <p:nvPr/>
        </p:nvSpPr>
        <p:spPr>
          <a:xfrm>
            <a:off x="501651" y="4708787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 ソフト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個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20D2499-1185-A41E-5417-8BDF014F990E}"/>
              </a:ext>
            </a:extLst>
          </p:cNvPr>
          <p:cNvSpPr txBox="1"/>
          <p:nvPr/>
        </p:nvSpPr>
        <p:spPr>
          <a:xfrm>
            <a:off x="937637" y="5416673"/>
            <a:ext cx="2097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/>
              <a:t>代金 </a:t>
            </a:r>
            <a:r>
              <a:rPr lang="en-US" altLang="ja-JP" sz="3200" b="1" dirty="0"/>
              <a:t>(</a:t>
            </a:r>
            <a:r>
              <a:rPr lang="ja-JP" altLang="en-US" sz="3200" b="1" dirty="0"/>
              <a:t>円</a:t>
            </a:r>
            <a:r>
              <a:rPr lang="en-US" altLang="ja-JP" sz="3200" b="1" dirty="0"/>
              <a:t>)</a:t>
            </a:r>
            <a:endParaRPr kumimoji="1" lang="ja-JP" altLang="en-US" sz="40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ED22385-4F70-E879-E2B1-EEDDE9705313}"/>
              </a:ext>
            </a:extLst>
          </p:cNvPr>
          <p:cNvSpPr txBox="1"/>
          <p:nvPr/>
        </p:nvSpPr>
        <p:spPr>
          <a:xfrm>
            <a:off x="5167061" y="420229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E8650E2-CB23-38AF-4F82-72C8D727ABF5}"/>
              </a:ext>
            </a:extLst>
          </p:cNvPr>
          <p:cNvSpPr txBox="1"/>
          <p:nvPr/>
        </p:nvSpPr>
        <p:spPr>
          <a:xfrm>
            <a:off x="4082795" y="5850988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A41F4C8-F1C8-5424-D609-BAC9A955FBDA}"/>
              </a:ext>
            </a:extLst>
          </p:cNvPr>
          <p:cNvSpPr txBox="1"/>
          <p:nvPr/>
        </p:nvSpPr>
        <p:spPr>
          <a:xfrm>
            <a:off x="5222779" y="596837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16EC5CB-401F-3AEF-CAE1-C15CF4BFFCCB}"/>
              </a:ext>
            </a:extLst>
          </p:cNvPr>
          <p:cNvSpPr txBox="1"/>
          <p:nvPr/>
        </p:nvSpPr>
        <p:spPr>
          <a:xfrm>
            <a:off x="-213092" y="-88877"/>
            <a:ext cx="10338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</a:t>
            </a:r>
            <a:r>
              <a:rPr lang="ja-JP" altLang="en-US" sz="3600" b="1" dirty="0"/>
              <a:t>１個</a:t>
            </a:r>
            <a:r>
              <a:rPr lang="en-US" altLang="ja-JP" sz="3600" b="1" dirty="0"/>
              <a:t>100</a:t>
            </a:r>
            <a:r>
              <a:rPr lang="ja-JP" altLang="en-US" sz="3600" b="1" dirty="0"/>
              <a:t>円のソフトクリームの個数と代金の関係</a:t>
            </a:r>
            <a:endParaRPr kumimoji="1" lang="ja-JP" altLang="en-US" sz="4400" b="1" dirty="0"/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78F22CB1-138A-6B9C-8C31-B0829A296D19}"/>
              </a:ext>
            </a:extLst>
          </p:cNvPr>
          <p:cNvSpPr txBox="1"/>
          <p:nvPr/>
        </p:nvSpPr>
        <p:spPr>
          <a:xfrm>
            <a:off x="7828394" y="4155402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EB533528-15A1-B697-F019-F3CAA24F9C93}"/>
              </a:ext>
            </a:extLst>
          </p:cNvPr>
          <p:cNvSpPr txBox="1"/>
          <p:nvPr/>
        </p:nvSpPr>
        <p:spPr>
          <a:xfrm>
            <a:off x="344252" y="3675907"/>
            <a:ext cx="3289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/>
              <a:t> 表にすると</a:t>
            </a:r>
            <a:endParaRPr kumimoji="1" lang="ja-JP" altLang="en-US" sz="4400" b="1" dirty="0"/>
          </a:p>
        </p:txBody>
      </p:sp>
      <p:pic>
        <p:nvPicPr>
          <p:cNvPr id="6" name="図 5" descr="容器, ボトル が含まれている画像&#10;&#10;自動的に生成された説明">
            <a:extLst>
              <a:ext uri="{FF2B5EF4-FFF2-40B4-BE49-F238E27FC236}">
                <a16:creationId xmlns:a16="http://schemas.microsoft.com/office/drawing/2014/main" id="{530FFE61-AABE-9599-828B-AF9AAE9A2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3" y="766005"/>
            <a:ext cx="420039" cy="77615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DE577A5-C69B-BE52-E975-9B375FA3F0CA}"/>
              </a:ext>
            </a:extLst>
          </p:cNvPr>
          <p:cNvSpPr txBox="1"/>
          <p:nvPr/>
        </p:nvSpPr>
        <p:spPr>
          <a:xfrm>
            <a:off x="3277711" y="2278664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E4B715E-2472-4728-5396-EEA531D75A53}"/>
              </a:ext>
            </a:extLst>
          </p:cNvPr>
          <p:cNvGrpSpPr/>
          <p:nvPr/>
        </p:nvGrpSpPr>
        <p:grpSpPr>
          <a:xfrm>
            <a:off x="4696009" y="805283"/>
            <a:ext cx="843268" cy="822510"/>
            <a:chOff x="4358553" y="1491088"/>
            <a:chExt cx="843268" cy="822510"/>
          </a:xfrm>
        </p:grpSpPr>
        <p:pic>
          <p:nvPicPr>
            <p:cNvPr id="54" name="図 53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952D433A-2DD7-A9DF-632E-8DED30F66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553" y="1491088"/>
              <a:ext cx="420039" cy="776159"/>
            </a:xfrm>
            <a:prstGeom prst="rect">
              <a:avLst/>
            </a:prstGeom>
          </p:spPr>
        </p:pic>
        <p:pic>
          <p:nvPicPr>
            <p:cNvPr id="55" name="図 54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97C2428C-014A-D488-1884-E84AD7DB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782" y="1537439"/>
              <a:ext cx="420039" cy="776159"/>
            </a:xfrm>
            <a:prstGeom prst="rect">
              <a:avLst/>
            </a:prstGeom>
          </p:spPr>
        </p:pic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87156943-ED01-EA99-B344-55380DF07DDA}"/>
              </a:ext>
            </a:extLst>
          </p:cNvPr>
          <p:cNvGrpSpPr/>
          <p:nvPr/>
        </p:nvGrpSpPr>
        <p:grpSpPr>
          <a:xfrm>
            <a:off x="7162708" y="801923"/>
            <a:ext cx="836674" cy="1647692"/>
            <a:chOff x="6825252" y="1487728"/>
            <a:chExt cx="836674" cy="1647692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F4361D14-4EA2-DD34-D257-EEF9CD8B9D90}"/>
                </a:ext>
              </a:extLst>
            </p:cNvPr>
            <p:cNvGrpSpPr/>
            <p:nvPr/>
          </p:nvGrpSpPr>
          <p:grpSpPr>
            <a:xfrm>
              <a:off x="6831249" y="2319089"/>
              <a:ext cx="830677" cy="816331"/>
              <a:chOff x="5671401" y="1298899"/>
              <a:chExt cx="1081024" cy="1062354"/>
            </a:xfrm>
          </p:grpSpPr>
          <p:pic>
            <p:nvPicPr>
              <p:cNvPr id="64" name="図 63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24DAB6D-43A0-4820-691C-890F0FC31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65" name="図 64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513FBA0-6C3C-2B73-A51E-94E7424B5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E17F2055-145F-E854-E15E-39D281B9E79C}"/>
                </a:ext>
              </a:extLst>
            </p:cNvPr>
            <p:cNvGrpSpPr/>
            <p:nvPr/>
          </p:nvGrpSpPr>
          <p:grpSpPr>
            <a:xfrm>
              <a:off x="6825252" y="1487728"/>
              <a:ext cx="830677" cy="816331"/>
              <a:chOff x="5671401" y="1298899"/>
              <a:chExt cx="1081024" cy="1062354"/>
            </a:xfrm>
          </p:grpSpPr>
          <p:pic>
            <p:nvPicPr>
              <p:cNvPr id="67" name="図 66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967C3923-ADFF-2C09-8DA3-F17AAADE3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68" name="図 67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3BA6910-CA6E-676E-0FCA-8855FE2E2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00ABED62-7976-9063-490B-F659C8FF626F}"/>
              </a:ext>
            </a:extLst>
          </p:cNvPr>
          <p:cNvGrpSpPr/>
          <p:nvPr/>
        </p:nvGrpSpPr>
        <p:grpSpPr>
          <a:xfrm>
            <a:off x="6008857" y="782914"/>
            <a:ext cx="830677" cy="1640623"/>
            <a:chOff x="5671401" y="1468719"/>
            <a:chExt cx="830677" cy="1640623"/>
          </a:xfrm>
        </p:grpSpPr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4B812914-DED3-3276-D8A1-42848D05FB72}"/>
                </a:ext>
              </a:extLst>
            </p:cNvPr>
            <p:cNvGrpSpPr/>
            <p:nvPr/>
          </p:nvGrpSpPr>
          <p:grpSpPr>
            <a:xfrm>
              <a:off x="5671401" y="1468719"/>
              <a:ext cx="830677" cy="816331"/>
              <a:chOff x="5671401" y="1298899"/>
              <a:chExt cx="1081024" cy="1062354"/>
            </a:xfrm>
          </p:grpSpPr>
          <p:pic>
            <p:nvPicPr>
              <p:cNvPr id="56" name="図 55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AC0A2B2B-B35B-CC76-8032-ACE19ED90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1401" y="1298899"/>
                <a:ext cx="546629" cy="1010075"/>
              </a:xfrm>
              <a:prstGeom prst="rect">
                <a:avLst/>
              </a:prstGeom>
            </p:spPr>
          </p:pic>
          <p:pic>
            <p:nvPicPr>
              <p:cNvPr id="57" name="図 56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0283BCC-E49A-D19B-66CE-C874DA91A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796" y="1351178"/>
                <a:ext cx="546629" cy="1010075"/>
              </a:xfrm>
              <a:prstGeom prst="rect">
                <a:avLst/>
              </a:prstGeom>
            </p:spPr>
          </p:pic>
        </p:grpSp>
        <p:pic>
          <p:nvPicPr>
            <p:cNvPr id="69" name="図 68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7172397E-9435-6A8C-1787-43FD958F3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401" y="2333183"/>
              <a:ext cx="420039" cy="776159"/>
            </a:xfrm>
            <a:prstGeom prst="rect">
              <a:avLst/>
            </a:prstGeom>
          </p:spPr>
        </p:pic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725632F-6D13-BB2C-4407-419D2EC672D2}"/>
              </a:ext>
            </a:extLst>
          </p:cNvPr>
          <p:cNvSpPr txBox="1"/>
          <p:nvPr/>
        </p:nvSpPr>
        <p:spPr>
          <a:xfrm>
            <a:off x="8438999" y="5371756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500</a:t>
            </a:r>
            <a:endParaRPr kumimoji="1" lang="ja-JP" altLang="en-US" sz="4000" b="1" dirty="0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E8B3F3D-EB9B-260F-57E0-FB8EF573BB4B}"/>
              </a:ext>
            </a:extLst>
          </p:cNvPr>
          <p:cNvSpPr txBox="1"/>
          <p:nvPr/>
        </p:nvSpPr>
        <p:spPr>
          <a:xfrm>
            <a:off x="7088273" y="5416673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400</a:t>
            </a:r>
            <a:endParaRPr kumimoji="1" lang="ja-JP" altLang="en-US" sz="40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E3690C6-190E-78E7-B659-4CA2C25D95AD}"/>
              </a:ext>
            </a:extLst>
          </p:cNvPr>
          <p:cNvSpPr txBox="1"/>
          <p:nvPr/>
        </p:nvSpPr>
        <p:spPr>
          <a:xfrm>
            <a:off x="9703196" y="5393910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600</a:t>
            </a:r>
            <a:endParaRPr kumimoji="1" lang="ja-JP" altLang="en-US" sz="40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9CF6AE5-DCBE-D480-594C-B06EBC413C2E}"/>
              </a:ext>
            </a:extLst>
          </p:cNvPr>
          <p:cNvSpPr txBox="1"/>
          <p:nvPr/>
        </p:nvSpPr>
        <p:spPr>
          <a:xfrm>
            <a:off x="4646702" y="2269798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200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AB84599-53D7-F6DC-5CDD-1C09154BCEC8}"/>
              </a:ext>
            </a:extLst>
          </p:cNvPr>
          <p:cNvSpPr txBox="1"/>
          <p:nvPr/>
        </p:nvSpPr>
        <p:spPr>
          <a:xfrm>
            <a:off x="5966070" y="2269798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F91464B-7CE0-C985-7E60-6AF68AF6ECCA}"/>
              </a:ext>
            </a:extLst>
          </p:cNvPr>
          <p:cNvSpPr txBox="1"/>
          <p:nvPr/>
        </p:nvSpPr>
        <p:spPr>
          <a:xfrm>
            <a:off x="7153771" y="2282665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193" name="グループ化 192">
            <a:extLst>
              <a:ext uri="{FF2B5EF4-FFF2-40B4-BE49-F238E27FC236}">
                <a16:creationId xmlns:a16="http://schemas.microsoft.com/office/drawing/2014/main" id="{5DAA349D-6A37-DF3C-2889-61BE9A22B69A}"/>
              </a:ext>
            </a:extLst>
          </p:cNvPr>
          <p:cNvGrpSpPr/>
          <p:nvPr/>
        </p:nvGrpSpPr>
        <p:grpSpPr>
          <a:xfrm>
            <a:off x="8507057" y="801923"/>
            <a:ext cx="836674" cy="2449534"/>
            <a:chOff x="8169601" y="1487728"/>
            <a:chExt cx="836674" cy="2449534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F4AD5228-6B22-1CD7-7336-565CB62BB53E}"/>
                </a:ext>
              </a:extLst>
            </p:cNvPr>
            <p:cNvGrpSpPr/>
            <p:nvPr/>
          </p:nvGrpSpPr>
          <p:grpSpPr>
            <a:xfrm>
              <a:off x="8169601" y="1487728"/>
              <a:ext cx="836674" cy="1647692"/>
              <a:chOff x="6825252" y="1487728"/>
              <a:chExt cx="836674" cy="1647692"/>
            </a:xfrm>
          </p:grpSpPr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AA727CA5-1CA4-9EE3-63D6-73176CD533C0}"/>
                  </a:ext>
                </a:extLst>
              </p:cNvPr>
              <p:cNvGrpSpPr/>
              <p:nvPr/>
            </p:nvGrpSpPr>
            <p:grpSpPr>
              <a:xfrm>
                <a:off x="6831249" y="2319089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88" name="図 87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D628864B-6B13-970A-DEBE-9EEE05BD7E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89" name="図 88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F22F3D0C-DC6F-8ADF-BBB7-13F72E6257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5C784D84-53E3-EF2A-4D4D-CEDE99FC36C7}"/>
                  </a:ext>
                </a:extLst>
              </p:cNvPr>
              <p:cNvGrpSpPr/>
              <p:nvPr/>
            </p:nvGrpSpPr>
            <p:grpSpPr>
              <a:xfrm>
                <a:off x="6825252" y="1487728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86" name="図 85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05EE7067-1FC7-885C-FE12-9F275B05B4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87" name="図 86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E845D868-A186-F496-2315-2B9DC22807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8" name="図 187" descr="容器, ボトル が含まれている画像&#10;&#10;自動的に生成された説明">
              <a:extLst>
                <a:ext uri="{FF2B5EF4-FFF2-40B4-BE49-F238E27FC236}">
                  <a16:creationId xmlns:a16="http://schemas.microsoft.com/office/drawing/2014/main" id="{8F1BC612-7512-7CCF-5468-6D3F14377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133" y="3161103"/>
              <a:ext cx="420039" cy="776159"/>
            </a:xfrm>
            <a:prstGeom prst="rect">
              <a:avLst/>
            </a:prstGeom>
          </p:spPr>
        </p:pic>
      </p:grpSp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AF1E7DF2-8BA0-F996-BFDD-BC4148E13524}"/>
              </a:ext>
            </a:extLst>
          </p:cNvPr>
          <p:cNvGrpSpPr/>
          <p:nvPr/>
        </p:nvGrpSpPr>
        <p:grpSpPr>
          <a:xfrm>
            <a:off x="9817216" y="781704"/>
            <a:ext cx="869442" cy="2455944"/>
            <a:chOff x="9479760" y="1467509"/>
            <a:chExt cx="869442" cy="2455944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76C5EC31-B696-BAF2-1B83-4FD0C1D69559}"/>
                </a:ext>
              </a:extLst>
            </p:cNvPr>
            <p:cNvGrpSpPr/>
            <p:nvPr/>
          </p:nvGrpSpPr>
          <p:grpSpPr>
            <a:xfrm>
              <a:off x="9479760" y="1467509"/>
              <a:ext cx="836674" cy="1647692"/>
              <a:chOff x="6825252" y="1487728"/>
              <a:chExt cx="836674" cy="1647692"/>
            </a:xfrm>
          </p:grpSpPr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ADAD6E63-C438-ED44-E926-B5D4AEB15069}"/>
                  </a:ext>
                </a:extLst>
              </p:cNvPr>
              <p:cNvGrpSpPr/>
              <p:nvPr/>
            </p:nvGrpSpPr>
            <p:grpSpPr>
              <a:xfrm>
                <a:off x="6831249" y="2319089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95" name="図 94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E93FC9F7-E30C-99E0-88E6-731063AD0E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118" name="図 117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BEBED45B-B69C-4B98-6C11-DCABEC4FD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3205A001-E332-12C7-34A5-94E2B681680B}"/>
                  </a:ext>
                </a:extLst>
              </p:cNvPr>
              <p:cNvGrpSpPr/>
              <p:nvPr/>
            </p:nvGrpSpPr>
            <p:grpSpPr>
              <a:xfrm>
                <a:off x="6825252" y="1487728"/>
                <a:ext cx="830677" cy="816331"/>
                <a:chOff x="5671401" y="1298899"/>
                <a:chExt cx="1081024" cy="1062354"/>
              </a:xfrm>
            </p:grpSpPr>
            <p:pic>
              <p:nvPicPr>
                <p:cNvPr id="93" name="図 92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6862B7F1-8C18-290B-D9EB-0A2F5440B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71401" y="1298899"/>
                  <a:ext cx="546629" cy="1010075"/>
                </a:xfrm>
                <a:prstGeom prst="rect">
                  <a:avLst/>
                </a:prstGeom>
              </p:spPr>
            </p:pic>
            <p:pic>
              <p:nvPicPr>
                <p:cNvPr id="94" name="図 93" descr="容器, ボトル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368D9598-C4AF-D9D5-9E43-01AA20E58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5796" y="1351178"/>
                  <a:ext cx="546629" cy="10100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32BA4C30-D8E7-EF69-D98D-87D0ED2DF3C4}"/>
                </a:ext>
              </a:extLst>
            </p:cNvPr>
            <p:cNvGrpSpPr/>
            <p:nvPr/>
          </p:nvGrpSpPr>
          <p:grpSpPr>
            <a:xfrm>
              <a:off x="9505934" y="3100943"/>
              <a:ext cx="843268" cy="822510"/>
              <a:chOff x="4358553" y="1491088"/>
              <a:chExt cx="843268" cy="822510"/>
            </a:xfrm>
          </p:grpSpPr>
          <p:pic>
            <p:nvPicPr>
              <p:cNvPr id="190" name="図 189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534E1E3-E682-1C77-E15A-AFE395B3C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553" y="1491088"/>
                <a:ext cx="420039" cy="776159"/>
              </a:xfrm>
              <a:prstGeom prst="rect">
                <a:avLst/>
              </a:prstGeom>
            </p:spPr>
          </p:pic>
          <p:pic>
            <p:nvPicPr>
              <p:cNvPr id="191" name="図 190" descr="容器, ボトル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D8B2978-DE3D-85D8-5F3D-D1770C50E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1782" y="1537439"/>
                <a:ext cx="420039" cy="776159"/>
              </a:xfrm>
              <a:prstGeom prst="rect">
                <a:avLst/>
              </a:prstGeom>
            </p:spPr>
          </p:pic>
        </p:grpSp>
      </p:grp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1777E132-D09D-D793-A85C-8C9ADBE9382E}"/>
              </a:ext>
            </a:extLst>
          </p:cNvPr>
          <p:cNvSpPr txBox="1"/>
          <p:nvPr/>
        </p:nvSpPr>
        <p:spPr>
          <a:xfrm>
            <a:off x="8382832" y="2303480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500</a:t>
            </a:r>
            <a:r>
              <a:rPr kumimoji="1" lang="ja-JP" altLang="en-US" sz="3200" b="1" dirty="0"/>
              <a:t>円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80D9A5EF-5117-252C-D9B5-0824EB9CE2EE}"/>
              </a:ext>
            </a:extLst>
          </p:cNvPr>
          <p:cNvSpPr txBox="1"/>
          <p:nvPr/>
        </p:nvSpPr>
        <p:spPr>
          <a:xfrm>
            <a:off x="9660840" y="2259640"/>
            <a:ext cx="132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600</a:t>
            </a:r>
            <a:r>
              <a:rPr kumimoji="1" lang="ja-JP" altLang="en-US" sz="3200" b="1" dirty="0"/>
              <a:t>円</a:t>
            </a: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9307C964-21B6-06F8-0A42-D74E639C2FB6}"/>
              </a:ext>
            </a:extLst>
          </p:cNvPr>
          <p:cNvGrpSpPr/>
          <p:nvPr/>
        </p:nvGrpSpPr>
        <p:grpSpPr>
          <a:xfrm>
            <a:off x="11073071" y="4728304"/>
            <a:ext cx="714302" cy="1355560"/>
            <a:chOff x="10735615" y="4728304"/>
            <a:chExt cx="714302" cy="1355560"/>
          </a:xfrm>
        </p:grpSpPr>
        <p:sp>
          <p:nvSpPr>
            <p:cNvPr id="197" name="テキスト ボックス 196">
              <a:extLst>
                <a:ext uri="{FF2B5EF4-FFF2-40B4-BE49-F238E27FC236}">
                  <a16:creationId xmlns:a16="http://schemas.microsoft.com/office/drawing/2014/main" id="{903A106E-9106-5A2D-F6C9-A76F4DCC0C4A}"/>
                </a:ext>
              </a:extLst>
            </p:cNvPr>
            <p:cNvSpPr txBox="1"/>
            <p:nvPr/>
          </p:nvSpPr>
          <p:spPr>
            <a:xfrm>
              <a:off x="10735615" y="4728304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184A7D27-502E-283F-197B-DED2735D8654}"/>
                </a:ext>
              </a:extLst>
            </p:cNvPr>
            <p:cNvSpPr txBox="1"/>
            <p:nvPr/>
          </p:nvSpPr>
          <p:spPr>
            <a:xfrm>
              <a:off x="10752290" y="5375978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b="1" dirty="0"/>
                <a:t>…</a:t>
              </a:r>
              <a:endParaRPr kumimoji="1" lang="ja-JP" altLang="en-US" sz="4000" b="1" dirty="0"/>
            </a:p>
          </p:txBody>
        </p:sp>
      </p:grpSp>
      <p:sp>
        <p:nvSpPr>
          <p:cNvPr id="199" name="矢印: 下カーブ 198">
            <a:extLst>
              <a:ext uri="{FF2B5EF4-FFF2-40B4-BE49-F238E27FC236}">
                <a16:creationId xmlns:a16="http://schemas.microsoft.com/office/drawing/2014/main" id="{6F8B3049-FCB2-831C-8D89-1D96E7A9B78B}"/>
              </a:ext>
            </a:extLst>
          </p:cNvPr>
          <p:cNvSpPr/>
          <p:nvPr/>
        </p:nvSpPr>
        <p:spPr>
          <a:xfrm>
            <a:off x="3777627" y="539444"/>
            <a:ext cx="1355079" cy="33767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0" name="矢印: 下カーブ 199">
            <a:extLst>
              <a:ext uri="{FF2B5EF4-FFF2-40B4-BE49-F238E27FC236}">
                <a16:creationId xmlns:a16="http://schemas.microsoft.com/office/drawing/2014/main" id="{BF3E6934-C201-97E1-AB10-61D5B7849C12}"/>
              </a:ext>
            </a:extLst>
          </p:cNvPr>
          <p:cNvSpPr/>
          <p:nvPr/>
        </p:nvSpPr>
        <p:spPr>
          <a:xfrm flipV="1">
            <a:off x="3867700" y="2743058"/>
            <a:ext cx="1355079" cy="390338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6D2C19C8-EE43-0A3E-77CC-C58EF2CF50AE}"/>
              </a:ext>
            </a:extLst>
          </p:cNvPr>
          <p:cNvSpPr txBox="1"/>
          <p:nvPr/>
        </p:nvSpPr>
        <p:spPr>
          <a:xfrm>
            <a:off x="4125534" y="2589301"/>
            <a:ext cx="83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39827289-FFAC-DB90-D0F2-31A414B0565E}"/>
              </a:ext>
            </a:extLst>
          </p:cNvPr>
          <p:cNvSpPr txBox="1"/>
          <p:nvPr/>
        </p:nvSpPr>
        <p:spPr>
          <a:xfrm>
            <a:off x="3999741" y="516540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倍</a:t>
            </a:r>
          </a:p>
        </p:txBody>
      </p:sp>
      <p:sp>
        <p:nvSpPr>
          <p:cNvPr id="203" name="矢印: 下カーブ 202">
            <a:extLst>
              <a:ext uri="{FF2B5EF4-FFF2-40B4-BE49-F238E27FC236}">
                <a16:creationId xmlns:a16="http://schemas.microsoft.com/office/drawing/2014/main" id="{816D789E-E364-19E0-5A03-D37A8732A80B}"/>
              </a:ext>
            </a:extLst>
          </p:cNvPr>
          <p:cNvSpPr/>
          <p:nvPr/>
        </p:nvSpPr>
        <p:spPr>
          <a:xfrm>
            <a:off x="3776439" y="381735"/>
            <a:ext cx="2502878" cy="398884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4" name="矢印: 下カーブ 203">
            <a:extLst>
              <a:ext uri="{FF2B5EF4-FFF2-40B4-BE49-F238E27FC236}">
                <a16:creationId xmlns:a16="http://schemas.microsoft.com/office/drawing/2014/main" id="{5B014E39-6385-DF81-5EE3-7A894DB674EC}"/>
              </a:ext>
            </a:extLst>
          </p:cNvPr>
          <p:cNvSpPr/>
          <p:nvPr/>
        </p:nvSpPr>
        <p:spPr>
          <a:xfrm flipV="1">
            <a:off x="3864609" y="2806901"/>
            <a:ext cx="2502878" cy="461450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C950D553-62B5-1D77-CD98-666E74E0EC69}"/>
              </a:ext>
            </a:extLst>
          </p:cNvPr>
          <p:cNvSpPr txBox="1"/>
          <p:nvPr/>
        </p:nvSpPr>
        <p:spPr>
          <a:xfrm>
            <a:off x="4756632" y="260606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00D9EC2A-A2B8-FAE4-72A5-2015219AD72A}"/>
              </a:ext>
            </a:extLst>
          </p:cNvPr>
          <p:cNvSpPr txBox="1"/>
          <p:nvPr/>
        </p:nvSpPr>
        <p:spPr>
          <a:xfrm>
            <a:off x="4830418" y="3037169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B0F0"/>
                </a:solidFill>
              </a:rPr>
              <a:t>3</a:t>
            </a:r>
            <a:r>
              <a:rPr kumimoji="1" lang="ja-JP" altLang="en-US" sz="3200" b="1" dirty="0">
                <a:solidFill>
                  <a:srgbClr val="00B0F0"/>
                </a:solidFill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23270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0" grpId="0"/>
      <p:bldP spid="52" grpId="0"/>
      <p:bldP spid="53" grpId="0"/>
      <p:bldP spid="58" grpId="0"/>
      <p:bldP spid="59" grpId="0"/>
      <p:bldP spid="60" grpId="0"/>
      <p:bldP spid="61" grpId="0"/>
      <p:bldP spid="181" grpId="0"/>
      <p:bldP spid="187" grpId="0"/>
      <p:bldP spid="27" grpId="0"/>
      <p:bldP spid="70" grpId="0"/>
      <p:bldP spid="71" grpId="0"/>
      <p:bldP spid="72" grpId="0"/>
      <p:bldP spid="73" grpId="0"/>
      <p:bldP spid="78" grpId="0"/>
      <p:bldP spid="79" grpId="0"/>
      <p:bldP spid="194" grpId="0"/>
      <p:bldP spid="195" grpId="0"/>
      <p:bldP spid="199" grpId="0" animBg="1"/>
      <p:bldP spid="200" grpId="0" animBg="1"/>
      <p:bldP spid="201" grpId="0"/>
      <p:bldP spid="202" grpId="0"/>
      <p:bldP spid="203" grpId="0" animBg="1"/>
      <p:bldP spid="204" grpId="0" animBg="1"/>
      <p:bldP spid="205" grpId="0"/>
      <p:bldP spid="20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2049</Words>
  <Application>Microsoft Office PowerPoint</Application>
  <PresentationFormat>ワイド画面</PresentationFormat>
  <Paragraphs>858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117</cp:revision>
  <dcterms:created xsi:type="dcterms:W3CDTF">2021-09-17T01:54:47Z</dcterms:created>
  <dcterms:modified xsi:type="dcterms:W3CDTF">2025-02-14T07:36:55Z</dcterms:modified>
</cp:coreProperties>
</file>